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Lst>
  <p:handoutMasterIdLst>
    <p:handoutMasterId r:id="rId31"/>
  </p:handoutMasterIdLst>
  <p:sldIdLst>
    <p:sldId id="406" r:id="rId2"/>
    <p:sldId id="377" r:id="rId3"/>
    <p:sldId id="376" r:id="rId4"/>
    <p:sldId id="378" r:id="rId5"/>
    <p:sldId id="379" r:id="rId6"/>
    <p:sldId id="380" r:id="rId7"/>
    <p:sldId id="382" r:id="rId8"/>
    <p:sldId id="383" r:id="rId9"/>
    <p:sldId id="381" r:id="rId10"/>
    <p:sldId id="384" r:id="rId11"/>
    <p:sldId id="385" r:id="rId12"/>
    <p:sldId id="387" r:id="rId13"/>
    <p:sldId id="386" r:id="rId14"/>
    <p:sldId id="407" r:id="rId15"/>
    <p:sldId id="408" r:id="rId16"/>
    <p:sldId id="390" r:id="rId17"/>
    <p:sldId id="409" r:id="rId18"/>
    <p:sldId id="391" r:id="rId19"/>
    <p:sldId id="392" r:id="rId20"/>
    <p:sldId id="393" r:id="rId21"/>
    <p:sldId id="394" r:id="rId22"/>
    <p:sldId id="396" r:id="rId23"/>
    <p:sldId id="397" r:id="rId24"/>
    <p:sldId id="398" r:id="rId25"/>
    <p:sldId id="399" r:id="rId26"/>
    <p:sldId id="400" r:id="rId27"/>
    <p:sldId id="401" r:id="rId28"/>
    <p:sldId id="404" r:id="rId29"/>
    <p:sldId id="405" r:id="rId30"/>
  </p:sldIdLst>
  <p:sldSz cx="12192000" cy="6858000"/>
  <p:notesSz cx="6858000" cy="9144000"/>
  <p:defaultTextStyle>
    <a:defPPr>
      <a:defRPr lang="ru-RU"/>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95256" autoAdjust="0"/>
  </p:normalViewPr>
  <p:slideViewPr>
    <p:cSldViewPr snapToGrid="0" snapToObjects="1">
      <p:cViewPr varScale="1">
        <p:scale>
          <a:sx n="70" d="100"/>
          <a:sy n="70" d="100"/>
        </p:scale>
        <p:origin x="738" y="72"/>
      </p:cViewPr>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FB8555-540F-4EF7-8D46-8ABB018A3B6F}" type="doc">
      <dgm:prSet loTypeId="urn:microsoft.com/office/officeart/2005/8/layout/process3" loCatId="process" qsTypeId="urn:microsoft.com/office/officeart/2005/8/quickstyle/simple1" qsCatId="simple" csTypeId="urn:microsoft.com/office/officeart/2005/8/colors/accent5_2" csCatId="accent5" phldr="1"/>
      <dgm:spPr/>
      <dgm:t>
        <a:bodyPr/>
        <a:lstStyle/>
        <a:p>
          <a:endParaRPr lang="en-US"/>
        </a:p>
      </dgm:t>
    </dgm:pt>
    <dgm:pt modelId="{C1C0BC68-A810-4B5F-92EF-C6470DBD2260}">
      <dgm:prSet phldrT="[Text]"/>
      <dgm:spPr>
        <a:solidFill>
          <a:schemeClr val="bg2">
            <a:lumMod val="60000"/>
            <a:lumOff val="40000"/>
          </a:schemeClr>
        </a:solidFill>
      </dgm:spPr>
      <dgm:t>
        <a:bodyPr/>
        <a:lstStyle/>
        <a:p>
          <a:r>
            <a:rPr lang="en-US" dirty="0"/>
            <a:t>Data Cleaning</a:t>
          </a:r>
        </a:p>
      </dgm:t>
      <dgm:extLst>
        <a:ext uri="{E40237B7-FDA0-4F09-8148-C483321AD2D9}">
          <dgm14:cNvPr xmlns:dgm14="http://schemas.microsoft.com/office/drawing/2010/diagram" id="0" name="" title="Step 1 Title"/>
        </a:ext>
      </dgm:extLst>
    </dgm:pt>
    <dgm:pt modelId="{DCC0BBCA-D868-4FF6-B174-2CC347601C09}" type="parTrans" cxnId="{E25CC5FC-6634-43C9-B82A-600821DFEB2A}">
      <dgm:prSet/>
      <dgm:spPr/>
      <dgm:t>
        <a:bodyPr/>
        <a:lstStyle/>
        <a:p>
          <a:endParaRPr lang="en-US"/>
        </a:p>
      </dgm:t>
    </dgm:pt>
    <dgm:pt modelId="{F5287809-3C15-4CCC-8752-80339C1152A5}" type="sibTrans" cxnId="{E25CC5FC-6634-43C9-B82A-600821DFEB2A}">
      <dgm:prSet/>
      <dgm:spPr>
        <a:solidFill>
          <a:schemeClr val="bg2">
            <a:lumMod val="20000"/>
            <a:lumOff val="80000"/>
          </a:schemeClr>
        </a:solidFill>
        <a:ln>
          <a:solidFill>
            <a:schemeClr val="accent1"/>
          </a:solidFill>
        </a:ln>
      </dgm:spPr>
      <dgm:t>
        <a:bodyPr/>
        <a:lstStyle/>
        <a:p>
          <a:endParaRPr lang="en-US" dirty="0"/>
        </a:p>
      </dgm:t>
      <dgm:extLst>
        <a:ext uri="{E40237B7-FDA0-4F09-8148-C483321AD2D9}">
          <dgm14:cNvPr xmlns:dgm14="http://schemas.microsoft.com/office/drawing/2010/diagram" id="0" name="" title="Arrow pointing right"/>
        </a:ext>
      </dgm:extLst>
    </dgm:pt>
    <dgm:pt modelId="{EC30385C-94E2-463C-9938-AC727EF3A0BD}">
      <dgm:prSet phldrT="[Text]"/>
      <dgm:spPr/>
      <dgm:t>
        <a:bodyPr/>
        <a:lstStyle/>
        <a:p>
          <a:r>
            <a:rPr lang="en-US" b="0" dirty="0">
              <a:solidFill>
                <a:srgbClr val="0070C0"/>
              </a:solidFill>
            </a:rPr>
            <a:t>Import the collected </a:t>
          </a:r>
          <a:r>
            <a:rPr lang="en-US" b="0" dirty="0" smtClean="0">
              <a:solidFill>
                <a:srgbClr val="0070C0"/>
              </a:solidFill>
            </a:rPr>
            <a:t>data</a:t>
          </a:r>
          <a:endParaRPr lang="en-US" b="0" dirty="0">
            <a:solidFill>
              <a:srgbClr val="0070C0"/>
            </a:solidFill>
          </a:endParaRPr>
        </a:p>
      </dgm:t>
      <dgm:extLst>
        <a:ext uri="{E40237B7-FDA0-4F09-8148-C483321AD2D9}">
          <dgm14:cNvPr xmlns:dgm14="http://schemas.microsoft.com/office/drawing/2010/diagram" id="0" name="" title="Step 1 task description"/>
        </a:ext>
      </dgm:extLst>
    </dgm:pt>
    <dgm:pt modelId="{58DF4C60-3566-42CD-B46D-A4F7342C86B5}" type="parTrans" cxnId="{4C6667EF-B515-4AD7-B1AE-F2348ABE3E9E}">
      <dgm:prSet/>
      <dgm:spPr/>
      <dgm:t>
        <a:bodyPr/>
        <a:lstStyle/>
        <a:p>
          <a:endParaRPr lang="en-US"/>
        </a:p>
      </dgm:t>
    </dgm:pt>
    <dgm:pt modelId="{08A01995-8A59-4BE3-9C91-CE9AECB335DE}" type="sibTrans" cxnId="{4C6667EF-B515-4AD7-B1AE-F2348ABE3E9E}">
      <dgm:prSet/>
      <dgm:spPr/>
      <dgm:t>
        <a:bodyPr/>
        <a:lstStyle/>
        <a:p>
          <a:endParaRPr lang="en-US"/>
        </a:p>
      </dgm:t>
    </dgm:pt>
    <dgm:pt modelId="{5D787C97-D980-4440-B210-928D6982299A}">
      <dgm:prSet phldrT="[Text]"/>
      <dgm:spPr>
        <a:solidFill>
          <a:schemeClr val="bg2">
            <a:lumMod val="60000"/>
            <a:lumOff val="40000"/>
          </a:schemeClr>
        </a:solidFill>
      </dgm:spPr>
      <dgm:t>
        <a:bodyPr/>
        <a:lstStyle/>
        <a:p>
          <a:r>
            <a:rPr lang="en-US" dirty="0"/>
            <a:t>Exploratory Data Analysis</a:t>
          </a:r>
        </a:p>
      </dgm:t>
      <dgm:extLst>
        <a:ext uri="{E40237B7-FDA0-4F09-8148-C483321AD2D9}">
          <dgm14:cNvPr xmlns:dgm14="http://schemas.microsoft.com/office/drawing/2010/diagram" id="0" name="" title="Step 2 Title"/>
        </a:ext>
      </dgm:extLst>
    </dgm:pt>
    <dgm:pt modelId="{D85245B8-A960-43B4-AB37-E2A2097E6463}" type="parTrans" cxnId="{87BE6BD6-C499-4615-8EF5-B677B4CFE8C6}">
      <dgm:prSet/>
      <dgm:spPr/>
      <dgm:t>
        <a:bodyPr/>
        <a:lstStyle/>
        <a:p>
          <a:endParaRPr lang="en-US"/>
        </a:p>
      </dgm:t>
    </dgm:pt>
    <dgm:pt modelId="{C1CF9C7E-E63B-423A-9EB1-3CB2E27F093C}" type="sibTrans" cxnId="{87BE6BD6-C499-4615-8EF5-B677B4CFE8C6}">
      <dgm:prSet/>
      <dgm:spPr>
        <a:solidFill>
          <a:schemeClr val="bg2">
            <a:lumMod val="20000"/>
            <a:lumOff val="80000"/>
          </a:schemeClr>
        </a:solidFill>
        <a:ln>
          <a:solidFill>
            <a:schemeClr val="accent1"/>
          </a:solidFill>
        </a:ln>
      </dgm:spPr>
      <dgm:t>
        <a:bodyPr/>
        <a:lstStyle/>
        <a:p>
          <a:endParaRPr lang="en-US" dirty="0"/>
        </a:p>
      </dgm:t>
      <dgm:extLst>
        <a:ext uri="{E40237B7-FDA0-4F09-8148-C483321AD2D9}">
          <dgm14:cNvPr xmlns:dgm14="http://schemas.microsoft.com/office/drawing/2010/diagram" id="0" name="" title="Arrow pointing right"/>
        </a:ext>
      </dgm:extLst>
    </dgm:pt>
    <dgm:pt modelId="{89EC74D7-8ED6-4609-997D-DDAF8AB36679}">
      <dgm:prSet phldrT="[Text]"/>
      <dgm:spPr/>
      <dgm:t>
        <a:bodyPr/>
        <a:lstStyle/>
        <a:p>
          <a:r>
            <a:rPr lang="en-US" dirty="0">
              <a:solidFill>
                <a:srgbClr val="0070C0"/>
              </a:solidFill>
            </a:rPr>
            <a:t>Check through all the dataset information like datatype, missing value, duplicate value etc.</a:t>
          </a:r>
        </a:p>
      </dgm:t>
      <dgm:extLst>
        <a:ext uri="{E40237B7-FDA0-4F09-8148-C483321AD2D9}">
          <dgm14:cNvPr xmlns:dgm14="http://schemas.microsoft.com/office/drawing/2010/diagram" id="0" name="" title="Step 2 task description"/>
        </a:ext>
      </dgm:extLst>
    </dgm:pt>
    <dgm:pt modelId="{0698AAB8-4775-4A7F-A278-8DD90161C1F5}" type="parTrans" cxnId="{D735CEB7-C537-4EB1-B47E-8C0A39B59309}">
      <dgm:prSet/>
      <dgm:spPr/>
      <dgm:t>
        <a:bodyPr/>
        <a:lstStyle/>
        <a:p>
          <a:endParaRPr lang="en-US"/>
        </a:p>
      </dgm:t>
    </dgm:pt>
    <dgm:pt modelId="{17559087-0E7E-42E7-8DC5-4B772FD58A02}" type="sibTrans" cxnId="{D735CEB7-C537-4EB1-B47E-8C0A39B59309}">
      <dgm:prSet/>
      <dgm:spPr/>
      <dgm:t>
        <a:bodyPr/>
        <a:lstStyle/>
        <a:p>
          <a:endParaRPr lang="en-US"/>
        </a:p>
      </dgm:t>
    </dgm:pt>
    <dgm:pt modelId="{7E5BF415-DD7C-46CE-81EA-C533FD19D64E}">
      <dgm:prSet phldrT="[Text]"/>
      <dgm:spPr>
        <a:solidFill>
          <a:schemeClr val="bg2">
            <a:lumMod val="60000"/>
            <a:lumOff val="40000"/>
          </a:schemeClr>
        </a:solidFill>
      </dgm:spPr>
      <dgm:t>
        <a:bodyPr/>
        <a:lstStyle/>
        <a:p>
          <a:r>
            <a:rPr lang="en-US" dirty="0"/>
            <a:t>Visualization and Data Preprocessing</a:t>
          </a:r>
        </a:p>
      </dgm:t>
      <dgm:extLst>
        <a:ext uri="{E40237B7-FDA0-4F09-8148-C483321AD2D9}">
          <dgm14:cNvPr xmlns:dgm14="http://schemas.microsoft.com/office/drawing/2010/diagram" id="0" name="" title="Step 3 Title"/>
        </a:ext>
      </dgm:extLst>
    </dgm:pt>
    <dgm:pt modelId="{3496D105-5B69-4ADE-96EF-122A5A850C05}" type="parTrans" cxnId="{4113378F-425D-41CC-A9CB-1FFF4FEF0016}">
      <dgm:prSet/>
      <dgm:spPr/>
      <dgm:t>
        <a:bodyPr/>
        <a:lstStyle/>
        <a:p>
          <a:endParaRPr lang="en-US"/>
        </a:p>
      </dgm:t>
    </dgm:pt>
    <dgm:pt modelId="{1F5FC802-6D69-4E46-BE07-5E20756FDADA}" type="sibTrans" cxnId="{4113378F-425D-41CC-A9CB-1FFF4FEF0016}">
      <dgm:prSet/>
      <dgm:spPr/>
      <dgm:t>
        <a:bodyPr/>
        <a:lstStyle/>
        <a:p>
          <a:endParaRPr lang="en-US"/>
        </a:p>
      </dgm:t>
    </dgm:pt>
    <dgm:pt modelId="{4537B24E-F32C-4F73-9C4F-EDE47D952988}">
      <dgm:prSet phldrT="[Text]"/>
      <dgm:spPr/>
      <dgm:t>
        <a:bodyPr/>
        <a:lstStyle/>
        <a:p>
          <a:r>
            <a:rPr lang="en-US" dirty="0">
              <a:solidFill>
                <a:srgbClr val="0070C0"/>
              </a:solidFill>
            </a:rPr>
            <a:t>Use various visualization methods to check the data distribution identify presence of outliers and skewness</a:t>
          </a:r>
        </a:p>
      </dgm:t>
      <dgm:extLst>
        <a:ext uri="{E40237B7-FDA0-4F09-8148-C483321AD2D9}">
          <dgm14:cNvPr xmlns:dgm14="http://schemas.microsoft.com/office/drawing/2010/diagram" id="0" name="" title="Step 3 task description"/>
        </a:ext>
      </dgm:extLst>
    </dgm:pt>
    <dgm:pt modelId="{26742A97-67F7-4478-B770-44761CF89C6A}" type="parTrans" cxnId="{13B7E9B1-D150-4219-A314-09B055A18888}">
      <dgm:prSet/>
      <dgm:spPr/>
      <dgm:t>
        <a:bodyPr/>
        <a:lstStyle/>
        <a:p>
          <a:endParaRPr lang="en-US"/>
        </a:p>
      </dgm:t>
    </dgm:pt>
    <dgm:pt modelId="{0CA7C5B6-FD4A-4DEC-8D86-06439C70E349}" type="sibTrans" cxnId="{13B7E9B1-D150-4219-A314-09B055A18888}">
      <dgm:prSet/>
      <dgm:spPr/>
      <dgm:t>
        <a:bodyPr/>
        <a:lstStyle/>
        <a:p>
          <a:endParaRPr lang="en-US"/>
        </a:p>
      </dgm:t>
    </dgm:pt>
    <dgm:pt modelId="{820BBFEE-DF64-4D92-B301-9FAA74709D1F}">
      <dgm:prSet phldrT="[Text]"/>
      <dgm:spPr/>
      <dgm:t>
        <a:bodyPr/>
        <a:lstStyle/>
        <a:p>
          <a:r>
            <a:rPr lang="en-US" dirty="0">
              <a:solidFill>
                <a:srgbClr val="0070C0"/>
              </a:solidFill>
            </a:rPr>
            <a:t>Analyze each and every data record to ensure we have usable information</a:t>
          </a:r>
        </a:p>
      </dgm:t>
    </dgm:pt>
    <dgm:pt modelId="{AD40B50F-BD7B-401B-83F7-C5AD73DE40E6}" type="parTrans" cxnId="{E7783933-ED52-4F4E-8A52-24F999FC86D9}">
      <dgm:prSet/>
      <dgm:spPr/>
      <dgm:t>
        <a:bodyPr/>
        <a:lstStyle/>
        <a:p>
          <a:endParaRPr lang="en-US"/>
        </a:p>
      </dgm:t>
    </dgm:pt>
    <dgm:pt modelId="{25B9A11F-2269-44FC-A134-B27579F830C0}" type="sibTrans" cxnId="{E7783933-ED52-4F4E-8A52-24F999FC86D9}">
      <dgm:prSet/>
      <dgm:spPr/>
      <dgm:t>
        <a:bodyPr/>
        <a:lstStyle/>
        <a:p>
          <a:endParaRPr lang="en-US"/>
        </a:p>
      </dgm:t>
    </dgm:pt>
    <dgm:pt modelId="{129662DD-405A-4B1A-AC34-14BCC38CDDE6}">
      <dgm:prSet phldrT="[Text]"/>
      <dgm:spPr/>
      <dgm:t>
        <a:bodyPr/>
        <a:lstStyle/>
        <a:p>
          <a:r>
            <a:rPr lang="en-US" dirty="0">
              <a:solidFill>
                <a:srgbClr val="0070C0"/>
              </a:solidFill>
            </a:rPr>
            <a:t>Perform encoding and scaling methods</a:t>
          </a:r>
        </a:p>
      </dgm:t>
    </dgm:pt>
    <dgm:pt modelId="{71029A48-7F97-4440-8DB2-0D925A37DC6C}" type="parTrans" cxnId="{18688E18-C69E-4829-B0FD-2245CE5564CD}">
      <dgm:prSet/>
      <dgm:spPr/>
      <dgm:t>
        <a:bodyPr/>
        <a:lstStyle/>
        <a:p>
          <a:endParaRPr lang="en-US"/>
        </a:p>
      </dgm:t>
    </dgm:pt>
    <dgm:pt modelId="{9045D7CC-6D04-4E1A-892A-F57A74984ABF}" type="sibTrans" cxnId="{18688E18-C69E-4829-B0FD-2245CE5564CD}">
      <dgm:prSet/>
      <dgm:spPr/>
      <dgm:t>
        <a:bodyPr/>
        <a:lstStyle/>
        <a:p>
          <a:endParaRPr lang="en-US"/>
        </a:p>
      </dgm:t>
    </dgm:pt>
    <dgm:pt modelId="{9DEBCC63-0A81-494C-86C5-0DC7C1AAA802}">
      <dgm:prSet phldrT="[Text]"/>
      <dgm:spPr/>
      <dgm:t>
        <a:bodyPr/>
        <a:lstStyle/>
        <a:p>
          <a:r>
            <a:rPr lang="en-US" b="0" dirty="0" smtClean="0">
              <a:solidFill>
                <a:srgbClr val="0070C0"/>
              </a:solidFill>
            </a:rPr>
            <a:t>Clean and format the records as per usage by using various imputation techniques</a:t>
          </a:r>
          <a:endParaRPr lang="en-US" b="0" dirty="0">
            <a:solidFill>
              <a:srgbClr val="0070C0"/>
            </a:solidFill>
          </a:endParaRPr>
        </a:p>
      </dgm:t>
      <dgm:extLst/>
    </dgm:pt>
    <dgm:pt modelId="{363B0590-77D9-45EC-BBB5-176BEE055C12}" type="parTrans" cxnId="{E715B0C4-70E5-413B-8E98-C18D87647EF6}">
      <dgm:prSet/>
      <dgm:spPr/>
    </dgm:pt>
    <dgm:pt modelId="{AA75D645-E041-4528-9B53-18A18C4F83F0}" type="sibTrans" cxnId="{E715B0C4-70E5-413B-8E98-C18D87647EF6}">
      <dgm:prSet/>
      <dgm:spPr/>
    </dgm:pt>
    <dgm:pt modelId="{FBC3A0BC-9D8F-4C7B-B285-510A780E04E4}" type="pres">
      <dgm:prSet presAssocID="{51FB8555-540F-4EF7-8D46-8ABB018A3B6F}" presName="linearFlow" presStyleCnt="0">
        <dgm:presLayoutVars>
          <dgm:dir/>
          <dgm:animLvl val="lvl"/>
          <dgm:resizeHandles val="exact"/>
        </dgm:presLayoutVars>
      </dgm:prSet>
      <dgm:spPr/>
      <dgm:t>
        <a:bodyPr/>
        <a:lstStyle/>
        <a:p>
          <a:endParaRPr lang="en-IN"/>
        </a:p>
      </dgm:t>
    </dgm:pt>
    <dgm:pt modelId="{ED22D1AC-1FA4-4D39-85EB-648D2E2E4B05}" type="pres">
      <dgm:prSet presAssocID="{C1C0BC68-A810-4B5F-92EF-C6470DBD2260}" presName="composite" presStyleCnt="0"/>
      <dgm:spPr/>
    </dgm:pt>
    <dgm:pt modelId="{3712DD02-33A5-46B6-B0E6-E3B73C051486}" type="pres">
      <dgm:prSet presAssocID="{C1C0BC68-A810-4B5F-92EF-C6470DBD2260}" presName="parTx" presStyleLbl="node1" presStyleIdx="0" presStyleCnt="3">
        <dgm:presLayoutVars>
          <dgm:chMax val="0"/>
          <dgm:chPref val="0"/>
          <dgm:bulletEnabled val="1"/>
        </dgm:presLayoutVars>
      </dgm:prSet>
      <dgm:spPr/>
      <dgm:t>
        <a:bodyPr/>
        <a:lstStyle/>
        <a:p>
          <a:endParaRPr lang="en-IN"/>
        </a:p>
      </dgm:t>
    </dgm:pt>
    <dgm:pt modelId="{DB36A994-60A6-447D-8D30-19D2F536511E}" type="pres">
      <dgm:prSet presAssocID="{C1C0BC68-A810-4B5F-92EF-C6470DBD2260}" presName="parSh" presStyleLbl="node1" presStyleIdx="0" presStyleCnt="3"/>
      <dgm:spPr/>
      <dgm:t>
        <a:bodyPr/>
        <a:lstStyle/>
        <a:p>
          <a:endParaRPr lang="en-IN"/>
        </a:p>
      </dgm:t>
    </dgm:pt>
    <dgm:pt modelId="{9D677988-374B-4BBA-B73C-8BE59201B4AA}" type="pres">
      <dgm:prSet presAssocID="{C1C0BC68-A810-4B5F-92EF-C6470DBD2260}" presName="desTx" presStyleLbl="fgAcc1" presStyleIdx="0" presStyleCnt="3">
        <dgm:presLayoutVars>
          <dgm:bulletEnabled val="1"/>
        </dgm:presLayoutVars>
      </dgm:prSet>
      <dgm:spPr/>
      <dgm:t>
        <a:bodyPr/>
        <a:lstStyle/>
        <a:p>
          <a:endParaRPr lang="en-IN"/>
        </a:p>
      </dgm:t>
    </dgm:pt>
    <dgm:pt modelId="{51EA4E37-9197-43C9-9502-961CC2F00719}" type="pres">
      <dgm:prSet presAssocID="{F5287809-3C15-4CCC-8752-80339C1152A5}" presName="sibTrans" presStyleLbl="sibTrans2D1" presStyleIdx="0" presStyleCnt="2"/>
      <dgm:spPr/>
      <dgm:t>
        <a:bodyPr/>
        <a:lstStyle/>
        <a:p>
          <a:endParaRPr lang="en-IN"/>
        </a:p>
      </dgm:t>
    </dgm:pt>
    <dgm:pt modelId="{6D356879-97F7-4A4F-8954-7F876FCD0A2F}" type="pres">
      <dgm:prSet presAssocID="{F5287809-3C15-4CCC-8752-80339C1152A5}" presName="connTx" presStyleLbl="sibTrans2D1" presStyleIdx="0" presStyleCnt="2"/>
      <dgm:spPr/>
      <dgm:t>
        <a:bodyPr/>
        <a:lstStyle/>
        <a:p>
          <a:endParaRPr lang="en-IN"/>
        </a:p>
      </dgm:t>
    </dgm:pt>
    <dgm:pt modelId="{496864C7-FE7D-4DDB-B363-166C7F967B11}" type="pres">
      <dgm:prSet presAssocID="{5D787C97-D980-4440-B210-928D6982299A}" presName="composite" presStyleCnt="0"/>
      <dgm:spPr/>
    </dgm:pt>
    <dgm:pt modelId="{EE1DFB8A-86A2-4C34-92A7-723C55E7CCDF}" type="pres">
      <dgm:prSet presAssocID="{5D787C97-D980-4440-B210-928D6982299A}" presName="parTx" presStyleLbl="node1" presStyleIdx="0" presStyleCnt="3">
        <dgm:presLayoutVars>
          <dgm:chMax val="0"/>
          <dgm:chPref val="0"/>
          <dgm:bulletEnabled val="1"/>
        </dgm:presLayoutVars>
      </dgm:prSet>
      <dgm:spPr/>
      <dgm:t>
        <a:bodyPr/>
        <a:lstStyle/>
        <a:p>
          <a:endParaRPr lang="en-IN"/>
        </a:p>
      </dgm:t>
    </dgm:pt>
    <dgm:pt modelId="{6BB0ABCB-2373-47ED-9774-278F8EE9E9B2}" type="pres">
      <dgm:prSet presAssocID="{5D787C97-D980-4440-B210-928D6982299A}" presName="parSh" presStyleLbl="node1" presStyleIdx="1" presStyleCnt="3"/>
      <dgm:spPr/>
      <dgm:t>
        <a:bodyPr/>
        <a:lstStyle/>
        <a:p>
          <a:endParaRPr lang="en-IN"/>
        </a:p>
      </dgm:t>
    </dgm:pt>
    <dgm:pt modelId="{93C83A52-6E6B-41FD-9424-D118FD751CED}" type="pres">
      <dgm:prSet presAssocID="{5D787C97-D980-4440-B210-928D6982299A}" presName="desTx" presStyleLbl="fgAcc1" presStyleIdx="1" presStyleCnt="3">
        <dgm:presLayoutVars>
          <dgm:bulletEnabled val="1"/>
        </dgm:presLayoutVars>
      </dgm:prSet>
      <dgm:spPr/>
      <dgm:t>
        <a:bodyPr/>
        <a:lstStyle/>
        <a:p>
          <a:endParaRPr lang="en-IN"/>
        </a:p>
      </dgm:t>
    </dgm:pt>
    <dgm:pt modelId="{A66EA167-6AD2-4AA4-A421-59E2B4561DDF}" type="pres">
      <dgm:prSet presAssocID="{C1CF9C7E-E63B-423A-9EB1-3CB2E27F093C}" presName="sibTrans" presStyleLbl="sibTrans2D1" presStyleIdx="1" presStyleCnt="2"/>
      <dgm:spPr/>
      <dgm:t>
        <a:bodyPr/>
        <a:lstStyle/>
        <a:p>
          <a:endParaRPr lang="en-IN"/>
        </a:p>
      </dgm:t>
    </dgm:pt>
    <dgm:pt modelId="{84AB7DF1-E716-46D2-8886-4D0AF1B8C8A8}" type="pres">
      <dgm:prSet presAssocID="{C1CF9C7E-E63B-423A-9EB1-3CB2E27F093C}" presName="connTx" presStyleLbl="sibTrans2D1" presStyleIdx="1" presStyleCnt="2"/>
      <dgm:spPr/>
      <dgm:t>
        <a:bodyPr/>
        <a:lstStyle/>
        <a:p>
          <a:endParaRPr lang="en-IN"/>
        </a:p>
      </dgm:t>
    </dgm:pt>
    <dgm:pt modelId="{21E31B03-7874-4FDF-9737-EAFFCD11494C}" type="pres">
      <dgm:prSet presAssocID="{7E5BF415-DD7C-46CE-81EA-C533FD19D64E}" presName="composite" presStyleCnt="0"/>
      <dgm:spPr/>
    </dgm:pt>
    <dgm:pt modelId="{C51586F8-6FAF-4530-806B-429518E699E2}" type="pres">
      <dgm:prSet presAssocID="{7E5BF415-DD7C-46CE-81EA-C533FD19D64E}" presName="parTx" presStyleLbl="node1" presStyleIdx="1" presStyleCnt="3">
        <dgm:presLayoutVars>
          <dgm:chMax val="0"/>
          <dgm:chPref val="0"/>
          <dgm:bulletEnabled val="1"/>
        </dgm:presLayoutVars>
      </dgm:prSet>
      <dgm:spPr/>
      <dgm:t>
        <a:bodyPr/>
        <a:lstStyle/>
        <a:p>
          <a:endParaRPr lang="en-IN"/>
        </a:p>
      </dgm:t>
    </dgm:pt>
    <dgm:pt modelId="{3E371716-205E-4EF6-A7ED-14278F63B034}" type="pres">
      <dgm:prSet presAssocID="{7E5BF415-DD7C-46CE-81EA-C533FD19D64E}" presName="parSh" presStyleLbl="node1" presStyleIdx="2" presStyleCnt="3"/>
      <dgm:spPr/>
      <dgm:t>
        <a:bodyPr/>
        <a:lstStyle/>
        <a:p>
          <a:endParaRPr lang="en-IN"/>
        </a:p>
      </dgm:t>
    </dgm:pt>
    <dgm:pt modelId="{D91F2413-E4E3-4058-AF8C-E44208B5C14B}" type="pres">
      <dgm:prSet presAssocID="{7E5BF415-DD7C-46CE-81EA-C533FD19D64E}" presName="desTx" presStyleLbl="fgAcc1" presStyleIdx="2" presStyleCnt="3">
        <dgm:presLayoutVars>
          <dgm:bulletEnabled val="1"/>
        </dgm:presLayoutVars>
      </dgm:prSet>
      <dgm:spPr/>
      <dgm:t>
        <a:bodyPr/>
        <a:lstStyle/>
        <a:p>
          <a:endParaRPr lang="en-IN"/>
        </a:p>
      </dgm:t>
    </dgm:pt>
  </dgm:ptLst>
  <dgm:cxnLst>
    <dgm:cxn modelId="{E7783933-ED52-4F4E-8A52-24F999FC86D9}" srcId="{5D787C97-D980-4440-B210-928D6982299A}" destId="{820BBFEE-DF64-4D92-B301-9FAA74709D1F}" srcOrd="1" destOrd="0" parTransId="{AD40B50F-BD7B-401B-83F7-C5AD73DE40E6}" sibTransId="{25B9A11F-2269-44FC-A134-B27579F830C0}"/>
    <dgm:cxn modelId="{2CC75938-A94B-40DD-A46E-A73EFE8FDCCD}" type="presOf" srcId="{EC30385C-94E2-463C-9938-AC727EF3A0BD}" destId="{9D677988-374B-4BBA-B73C-8BE59201B4AA}" srcOrd="0" destOrd="0" presId="urn:microsoft.com/office/officeart/2005/8/layout/process3"/>
    <dgm:cxn modelId="{A68819FE-7568-4FE1-B581-7E5863A83153}" type="presOf" srcId="{51FB8555-540F-4EF7-8D46-8ABB018A3B6F}" destId="{FBC3A0BC-9D8F-4C7B-B285-510A780E04E4}" srcOrd="0" destOrd="0" presId="urn:microsoft.com/office/officeart/2005/8/layout/process3"/>
    <dgm:cxn modelId="{EC1E9F7C-E8B1-4A3B-BAC9-7A1230613869}" type="presOf" srcId="{5D787C97-D980-4440-B210-928D6982299A}" destId="{EE1DFB8A-86A2-4C34-92A7-723C55E7CCDF}" srcOrd="0" destOrd="0" presId="urn:microsoft.com/office/officeart/2005/8/layout/process3"/>
    <dgm:cxn modelId="{87BE6BD6-C499-4615-8EF5-B677B4CFE8C6}" srcId="{51FB8555-540F-4EF7-8D46-8ABB018A3B6F}" destId="{5D787C97-D980-4440-B210-928D6982299A}" srcOrd="1" destOrd="0" parTransId="{D85245B8-A960-43B4-AB37-E2A2097E6463}" sibTransId="{C1CF9C7E-E63B-423A-9EB1-3CB2E27F093C}"/>
    <dgm:cxn modelId="{035D5513-6A53-4B34-885B-3690395A9C80}" type="presOf" srcId="{F5287809-3C15-4CCC-8752-80339C1152A5}" destId="{6D356879-97F7-4A4F-8954-7F876FCD0A2F}" srcOrd="1" destOrd="0" presId="urn:microsoft.com/office/officeart/2005/8/layout/process3"/>
    <dgm:cxn modelId="{4C6667EF-B515-4AD7-B1AE-F2348ABE3E9E}" srcId="{C1C0BC68-A810-4B5F-92EF-C6470DBD2260}" destId="{EC30385C-94E2-463C-9938-AC727EF3A0BD}" srcOrd="0" destOrd="0" parTransId="{58DF4C60-3566-42CD-B46D-A4F7342C86B5}" sibTransId="{08A01995-8A59-4BE3-9C91-CE9AECB335DE}"/>
    <dgm:cxn modelId="{D735CEB7-C537-4EB1-B47E-8C0A39B59309}" srcId="{5D787C97-D980-4440-B210-928D6982299A}" destId="{89EC74D7-8ED6-4609-997D-DDAF8AB36679}" srcOrd="0" destOrd="0" parTransId="{0698AAB8-4775-4A7F-A278-8DD90161C1F5}" sibTransId="{17559087-0E7E-42E7-8DC5-4B772FD58A02}"/>
    <dgm:cxn modelId="{4113378F-425D-41CC-A9CB-1FFF4FEF0016}" srcId="{51FB8555-540F-4EF7-8D46-8ABB018A3B6F}" destId="{7E5BF415-DD7C-46CE-81EA-C533FD19D64E}" srcOrd="2" destOrd="0" parTransId="{3496D105-5B69-4ADE-96EF-122A5A850C05}" sibTransId="{1F5FC802-6D69-4E46-BE07-5E20756FDADA}"/>
    <dgm:cxn modelId="{19D90880-372C-416D-9D26-798997B15B54}" type="presOf" srcId="{C1CF9C7E-E63B-423A-9EB1-3CB2E27F093C}" destId="{A66EA167-6AD2-4AA4-A421-59E2B4561DDF}" srcOrd="0" destOrd="0" presId="urn:microsoft.com/office/officeart/2005/8/layout/process3"/>
    <dgm:cxn modelId="{E359B758-F406-4829-A72E-72DC9CEB1A9D}" type="presOf" srcId="{C1C0BC68-A810-4B5F-92EF-C6470DBD2260}" destId="{3712DD02-33A5-46B6-B0E6-E3B73C051486}" srcOrd="0" destOrd="0" presId="urn:microsoft.com/office/officeart/2005/8/layout/process3"/>
    <dgm:cxn modelId="{18688E18-C69E-4829-B0FD-2245CE5564CD}" srcId="{7E5BF415-DD7C-46CE-81EA-C533FD19D64E}" destId="{129662DD-405A-4B1A-AC34-14BCC38CDDE6}" srcOrd="1" destOrd="0" parTransId="{71029A48-7F97-4440-8DB2-0D925A37DC6C}" sibTransId="{9045D7CC-6D04-4E1A-892A-F57A74984ABF}"/>
    <dgm:cxn modelId="{BF0E0C20-E57F-4DE8-9F65-358DE4168A87}" type="presOf" srcId="{820BBFEE-DF64-4D92-B301-9FAA74709D1F}" destId="{93C83A52-6E6B-41FD-9424-D118FD751CED}" srcOrd="0" destOrd="1" presId="urn:microsoft.com/office/officeart/2005/8/layout/process3"/>
    <dgm:cxn modelId="{EB088E4B-0A2D-4FAE-98F7-679D9462748A}" type="presOf" srcId="{5D787C97-D980-4440-B210-928D6982299A}" destId="{6BB0ABCB-2373-47ED-9774-278F8EE9E9B2}" srcOrd="1" destOrd="0" presId="urn:microsoft.com/office/officeart/2005/8/layout/process3"/>
    <dgm:cxn modelId="{E25CC5FC-6634-43C9-B82A-600821DFEB2A}" srcId="{51FB8555-540F-4EF7-8D46-8ABB018A3B6F}" destId="{C1C0BC68-A810-4B5F-92EF-C6470DBD2260}" srcOrd="0" destOrd="0" parTransId="{DCC0BBCA-D868-4FF6-B174-2CC347601C09}" sibTransId="{F5287809-3C15-4CCC-8752-80339C1152A5}"/>
    <dgm:cxn modelId="{8D18106D-F89D-47B3-B392-0C5E482B65D8}" type="presOf" srcId="{129662DD-405A-4B1A-AC34-14BCC38CDDE6}" destId="{D91F2413-E4E3-4058-AF8C-E44208B5C14B}" srcOrd="0" destOrd="1" presId="urn:microsoft.com/office/officeart/2005/8/layout/process3"/>
    <dgm:cxn modelId="{F32DD857-0508-493C-8B63-6B618577A874}" type="presOf" srcId="{7E5BF415-DD7C-46CE-81EA-C533FD19D64E}" destId="{C51586F8-6FAF-4530-806B-429518E699E2}" srcOrd="0" destOrd="0" presId="urn:microsoft.com/office/officeart/2005/8/layout/process3"/>
    <dgm:cxn modelId="{D9AF0E22-7C7F-46D0-A258-9DBA8FA3DBFF}" type="presOf" srcId="{C1C0BC68-A810-4B5F-92EF-C6470DBD2260}" destId="{DB36A994-60A6-447D-8D30-19D2F536511E}" srcOrd="1" destOrd="0" presId="urn:microsoft.com/office/officeart/2005/8/layout/process3"/>
    <dgm:cxn modelId="{080FCC40-F651-44FD-8CD9-6F4FBAF02719}" type="presOf" srcId="{C1CF9C7E-E63B-423A-9EB1-3CB2E27F093C}" destId="{84AB7DF1-E716-46D2-8886-4D0AF1B8C8A8}" srcOrd="1" destOrd="0" presId="urn:microsoft.com/office/officeart/2005/8/layout/process3"/>
    <dgm:cxn modelId="{0CC7AF66-0F95-4B72-A83C-D88533CAB049}" type="presOf" srcId="{9DEBCC63-0A81-494C-86C5-0DC7C1AAA802}" destId="{9D677988-374B-4BBA-B73C-8BE59201B4AA}" srcOrd="0" destOrd="1" presId="urn:microsoft.com/office/officeart/2005/8/layout/process3"/>
    <dgm:cxn modelId="{439DF1A5-7F2B-4CEA-A227-28097B19E498}" type="presOf" srcId="{89EC74D7-8ED6-4609-997D-DDAF8AB36679}" destId="{93C83A52-6E6B-41FD-9424-D118FD751CED}" srcOrd="0" destOrd="0" presId="urn:microsoft.com/office/officeart/2005/8/layout/process3"/>
    <dgm:cxn modelId="{580D3822-696C-4737-8C4B-5CD212740025}" type="presOf" srcId="{4537B24E-F32C-4F73-9C4F-EDE47D952988}" destId="{D91F2413-E4E3-4058-AF8C-E44208B5C14B}" srcOrd="0" destOrd="0" presId="urn:microsoft.com/office/officeart/2005/8/layout/process3"/>
    <dgm:cxn modelId="{13B7E9B1-D150-4219-A314-09B055A18888}" srcId="{7E5BF415-DD7C-46CE-81EA-C533FD19D64E}" destId="{4537B24E-F32C-4F73-9C4F-EDE47D952988}" srcOrd="0" destOrd="0" parTransId="{26742A97-67F7-4478-B770-44761CF89C6A}" sibTransId="{0CA7C5B6-FD4A-4DEC-8D86-06439C70E349}"/>
    <dgm:cxn modelId="{EC6A1A3E-A8CB-40A3-96E9-87AC04AD0CD5}" type="presOf" srcId="{7E5BF415-DD7C-46CE-81EA-C533FD19D64E}" destId="{3E371716-205E-4EF6-A7ED-14278F63B034}" srcOrd="1" destOrd="0" presId="urn:microsoft.com/office/officeart/2005/8/layout/process3"/>
    <dgm:cxn modelId="{E715B0C4-70E5-413B-8E98-C18D87647EF6}" srcId="{C1C0BC68-A810-4B5F-92EF-C6470DBD2260}" destId="{9DEBCC63-0A81-494C-86C5-0DC7C1AAA802}" srcOrd="1" destOrd="0" parTransId="{363B0590-77D9-45EC-BBB5-176BEE055C12}" sibTransId="{AA75D645-E041-4528-9B53-18A18C4F83F0}"/>
    <dgm:cxn modelId="{49EB6703-EA1F-4957-BF3C-43DFD780A52F}" type="presOf" srcId="{F5287809-3C15-4CCC-8752-80339C1152A5}" destId="{51EA4E37-9197-43C9-9502-961CC2F00719}" srcOrd="0" destOrd="0" presId="urn:microsoft.com/office/officeart/2005/8/layout/process3"/>
    <dgm:cxn modelId="{919BF25F-7D36-48E1-AB55-19CBC76C64D6}" type="presParOf" srcId="{FBC3A0BC-9D8F-4C7B-B285-510A780E04E4}" destId="{ED22D1AC-1FA4-4D39-85EB-648D2E2E4B05}" srcOrd="0" destOrd="0" presId="urn:microsoft.com/office/officeart/2005/8/layout/process3"/>
    <dgm:cxn modelId="{1242E9A2-338B-4E1D-8425-F1930C1FD1CE}" type="presParOf" srcId="{ED22D1AC-1FA4-4D39-85EB-648D2E2E4B05}" destId="{3712DD02-33A5-46B6-B0E6-E3B73C051486}" srcOrd="0" destOrd="0" presId="urn:microsoft.com/office/officeart/2005/8/layout/process3"/>
    <dgm:cxn modelId="{93951B44-DC36-4FB9-A662-D7EF95C69F59}" type="presParOf" srcId="{ED22D1AC-1FA4-4D39-85EB-648D2E2E4B05}" destId="{DB36A994-60A6-447D-8D30-19D2F536511E}" srcOrd="1" destOrd="0" presId="urn:microsoft.com/office/officeart/2005/8/layout/process3"/>
    <dgm:cxn modelId="{4B618E5C-23DA-4CC1-B370-1783E5A7DD51}" type="presParOf" srcId="{ED22D1AC-1FA4-4D39-85EB-648D2E2E4B05}" destId="{9D677988-374B-4BBA-B73C-8BE59201B4AA}" srcOrd="2" destOrd="0" presId="urn:microsoft.com/office/officeart/2005/8/layout/process3"/>
    <dgm:cxn modelId="{960A4299-C0B9-44E1-B079-ABCB36EBE928}" type="presParOf" srcId="{FBC3A0BC-9D8F-4C7B-B285-510A780E04E4}" destId="{51EA4E37-9197-43C9-9502-961CC2F00719}" srcOrd="1" destOrd="0" presId="urn:microsoft.com/office/officeart/2005/8/layout/process3"/>
    <dgm:cxn modelId="{DD17E2A9-73D4-404A-99C8-A28A1A32FAD0}" type="presParOf" srcId="{51EA4E37-9197-43C9-9502-961CC2F00719}" destId="{6D356879-97F7-4A4F-8954-7F876FCD0A2F}" srcOrd="0" destOrd="0" presId="urn:microsoft.com/office/officeart/2005/8/layout/process3"/>
    <dgm:cxn modelId="{E5500DFE-9EFD-42E8-A0A1-8D0CED7AF569}" type="presParOf" srcId="{FBC3A0BC-9D8F-4C7B-B285-510A780E04E4}" destId="{496864C7-FE7D-4DDB-B363-166C7F967B11}" srcOrd="2" destOrd="0" presId="urn:microsoft.com/office/officeart/2005/8/layout/process3"/>
    <dgm:cxn modelId="{1B5FECA6-7A80-4A02-8E68-C8BC0F66BB0F}" type="presParOf" srcId="{496864C7-FE7D-4DDB-B363-166C7F967B11}" destId="{EE1DFB8A-86A2-4C34-92A7-723C55E7CCDF}" srcOrd="0" destOrd="0" presId="urn:microsoft.com/office/officeart/2005/8/layout/process3"/>
    <dgm:cxn modelId="{F2C83D5B-620C-4D7B-A0CF-8FDD12606A45}" type="presParOf" srcId="{496864C7-FE7D-4DDB-B363-166C7F967B11}" destId="{6BB0ABCB-2373-47ED-9774-278F8EE9E9B2}" srcOrd="1" destOrd="0" presId="urn:microsoft.com/office/officeart/2005/8/layout/process3"/>
    <dgm:cxn modelId="{DA133F4C-4DCD-4AFB-95BA-A46090A1E6F9}" type="presParOf" srcId="{496864C7-FE7D-4DDB-B363-166C7F967B11}" destId="{93C83A52-6E6B-41FD-9424-D118FD751CED}" srcOrd="2" destOrd="0" presId="urn:microsoft.com/office/officeart/2005/8/layout/process3"/>
    <dgm:cxn modelId="{F9993E88-5788-4AAF-AF9E-A715C445A825}" type="presParOf" srcId="{FBC3A0BC-9D8F-4C7B-B285-510A780E04E4}" destId="{A66EA167-6AD2-4AA4-A421-59E2B4561DDF}" srcOrd="3" destOrd="0" presId="urn:microsoft.com/office/officeart/2005/8/layout/process3"/>
    <dgm:cxn modelId="{38EF3BB9-131F-4F5A-B909-1E831CD880A7}" type="presParOf" srcId="{A66EA167-6AD2-4AA4-A421-59E2B4561DDF}" destId="{84AB7DF1-E716-46D2-8886-4D0AF1B8C8A8}" srcOrd="0" destOrd="0" presId="urn:microsoft.com/office/officeart/2005/8/layout/process3"/>
    <dgm:cxn modelId="{23A95565-FCAD-4085-931D-8CCCC64769F2}" type="presParOf" srcId="{FBC3A0BC-9D8F-4C7B-B285-510A780E04E4}" destId="{21E31B03-7874-4FDF-9737-EAFFCD11494C}" srcOrd="4" destOrd="0" presId="urn:microsoft.com/office/officeart/2005/8/layout/process3"/>
    <dgm:cxn modelId="{1F7301EF-CEDB-4D34-A077-8653B55017F0}" type="presParOf" srcId="{21E31B03-7874-4FDF-9737-EAFFCD11494C}" destId="{C51586F8-6FAF-4530-806B-429518E699E2}" srcOrd="0" destOrd="0" presId="urn:microsoft.com/office/officeart/2005/8/layout/process3"/>
    <dgm:cxn modelId="{4794DEC1-F934-4EA1-BD20-5D7A309DDC8A}" type="presParOf" srcId="{21E31B03-7874-4FDF-9737-EAFFCD11494C}" destId="{3E371716-205E-4EF6-A7ED-14278F63B034}" srcOrd="1" destOrd="0" presId="urn:microsoft.com/office/officeart/2005/8/layout/process3"/>
    <dgm:cxn modelId="{9DF1CD5D-C0C4-4628-9DE8-8C82D7DA65D2}" type="presParOf" srcId="{21E31B03-7874-4FDF-9737-EAFFCD11494C}" destId="{D91F2413-E4E3-4058-AF8C-E44208B5C14B}"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1FB8555-540F-4EF7-8D46-8ABB018A3B6F}" type="doc">
      <dgm:prSet loTypeId="urn:microsoft.com/office/officeart/2005/8/layout/process3" loCatId="process" qsTypeId="urn:microsoft.com/office/officeart/2005/8/quickstyle/simple1" qsCatId="simple" csTypeId="urn:microsoft.com/office/officeart/2005/8/colors/accent5_2" csCatId="accent5" phldr="1"/>
      <dgm:spPr/>
      <dgm:t>
        <a:bodyPr/>
        <a:lstStyle/>
        <a:p>
          <a:endParaRPr lang="en-US"/>
        </a:p>
      </dgm:t>
    </dgm:pt>
    <dgm:pt modelId="{C1C0BC68-A810-4B5F-92EF-C6470DBD2260}">
      <dgm:prSet phldrT="[Text]"/>
      <dgm:spPr>
        <a:solidFill>
          <a:schemeClr val="bg2">
            <a:lumMod val="60000"/>
            <a:lumOff val="40000"/>
          </a:schemeClr>
        </a:solidFill>
      </dgm:spPr>
      <dgm:t>
        <a:bodyPr/>
        <a:lstStyle/>
        <a:p>
          <a:r>
            <a:rPr lang="en-US" dirty="0"/>
            <a:t>Model Building</a:t>
          </a:r>
        </a:p>
      </dgm:t>
      <dgm:extLst>
        <a:ext uri="{E40237B7-FDA0-4F09-8148-C483321AD2D9}">
          <dgm14:cNvPr xmlns:dgm14="http://schemas.microsoft.com/office/drawing/2010/diagram" id="0" name="" title="Step 1 Title"/>
        </a:ext>
      </dgm:extLst>
    </dgm:pt>
    <dgm:pt modelId="{DCC0BBCA-D868-4FF6-B174-2CC347601C09}" type="parTrans" cxnId="{E25CC5FC-6634-43C9-B82A-600821DFEB2A}">
      <dgm:prSet/>
      <dgm:spPr/>
      <dgm:t>
        <a:bodyPr/>
        <a:lstStyle/>
        <a:p>
          <a:endParaRPr lang="en-US"/>
        </a:p>
      </dgm:t>
    </dgm:pt>
    <dgm:pt modelId="{F5287809-3C15-4CCC-8752-80339C1152A5}" type="sibTrans" cxnId="{E25CC5FC-6634-43C9-B82A-600821DFEB2A}">
      <dgm:prSet/>
      <dgm:spPr>
        <a:solidFill>
          <a:schemeClr val="bg2">
            <a:lumMod val="20000"/>
            <a:lumOff val="80000"/>
          </a:schemeClr>
        </a:solidFill>
        <a:ln>
          <a:solidFill>
            <a:schemeClr val="accent1"/>
          </a:solidFill>
        </a:ln>
      </dgm:spPr>
      <dgm:t>
        <a:bodyPr/>
        <a:lstStyle/>
        <a:p>
          <a:endParaRPr lang="en-US" dirty="0"/>
        </a:p>
      </dgm:t>
      <dgm:extLst>
        <a:ext uri="{E40237B7-FDA0-4F09-8148-C483321AD2D9}">
          <dgm14:cNvPr xmlns:dgm14="http://schemas.microsoft.com/office/drawing/2010/diagram" id="0" name="" title="Arrow pointing right"/>
        </a:ext>
      </dgm:extLst>
    </dgm:pt>
    <dgm:pt modelId="{EC30385C-94E2-463C-9938-AC727EF3A0BD}">
      <dgm:prSet phldrT="[Text]"/>
      <dgm:spPr/>
      <dgm:t>
        <a:bodyPr/>
        <a:lstStyle/>
        <a:p>
          <a:r>
            <a:rPr lang="en-US" dirty="0">
              <a:solidFill>
                <a:srgbClr val="0070C0"/>
              </a:solidFill>
            </a:rPr>
            <a:t>Create appropriate Regression Machine Learning model function</a:t>
          </a:r>
        </a:p>
      </dgm:t>
      <dgm:extLst>
        <a:ext uri="{E40237B7-FDA0-4F09-8148-C483321AD2D9}">
          <dgm14:cNvPr xmlns:dgm14="http://schemas.microsoft.com/office/drawing/2010/diagram" id="0" name="" title="Step 1 task description"/>
        </a:ext>
      </dgm:extLst>
    </dgm:pt>
    <dgm:pt modelId="{58DF4C60-3566-42CD-B46D-A4F7342C86B5}" type="parTrans" cxnId="{4C6667EF-B515-4AD7-B1AE-F2348ABE3E9E}">
      <dgm:prSet/>
      <dgm:spPr/>
      <dgm:t>
        <a:bodyPr/>
        <a:lstStyle/>
        <a:p>
          <a:endParaRPr lang="en-US"/>
        </a:p>
      </dgm:t>
    </dgm:pt>
    <dgm:pt modelId="{08A01995-8A59-4BE3-9C91-CE9AECB335DE}" type="sibTrans" cxnId="{4C6667EF-B515-4AD7-B1AE-F2348ABE3E9E}">
      <dgm:prSet/>
      <dgm:spPr/>
      <dgm:t>
        <a:bodyPr/>
        <a:lstStyle/>
        <a:p>
          <a:endParaRPr lang="en-US"/>
        </a:p>
      </dgm:t>
    </dgm:pt>
    <dgm:pt modelId="{5D787C97-D980-4440-B210-928D6982299A}">
      <dgm:prSet phldrT="[Text]"/>
      <dgm:spPr>
        <a:solidFill>
          <a:schemeClr val="bg2">
            <a:lumMod val="60000"/>
            <a:lumOff val="40000"/>
          </a:schemeClr>
        </a:solidFill>
      </dgm:spPr>
      <dgm:t>
        <a:bodyPr/>
        <a:lstStyle/>
        <a:p>
          <a:r>
            <a:rPr lang="en-US" dirty="0"/>
            <a:t>Model Evaluation</a:t>
          </a:r>
        </a:p>
      </dgm:t>
      <dgm:extLst>
        <a:ext uri="{E40237B7-FDA0-4F09-8148-C483321AD2D9}">
          <dgm14:cNvPr xmlns:dgm14="http://schemas.microsoft.com/office/drawing/2010/diagram" id="0" name="" title="Step 2 Title"/>
        </a:ext>
      </dgm:extLst>
    </dgm:pt>
    <dgm:pt modelId="{D85245B8-A960-43B4-AB37-E2A2097E6463}" type="parTrans" cxnId="{87BE6BD6-C499-4615-8EF5-B677B4CFE8C6}">
      <dgm:prSet/>
      <dgm:spPr/>
      <dgm:t>
        <a:bodyPr/>
        <a:lstStyle/>
        <a:p>
          <a:endParaRPr lang="en-US"/>
        </a:p>
      </dgm:t>
    </dgm:pt>
    <dgm:pt modelId="{C1CF9C7E-E63B-423A-9EB1-3CB2E27F093C}" type="sibTrans" cxnId="{87BE6BD6-C499-4615-8EF5-B677B4CFE8C6}">
      <dgm:prSet/>
      <dgm:spPr>
        <a:solidFill>
          <a:schemeClr val="bg2">
            <a:lumMod val="20000"/>
            <a:lumOff val="80000"/>
          </a:schemeClr>
        </a:solidFill>
        <a:ln>
          <a:solidFill>
            <a:schemeClr val="accent1"/>
          </a:solidFill>
        </a:ln>
      </dgm:spPr>
      <dgm:t>
        <a:bodyPr/>
        <a:lstStyle/>
        <a:p>
          <a:endParaRPr lang="en-US" dirty="0"/>
        </a:p>
      </dgm:t>
      <dgm:extLst>
        <a:ext uri="{E40237B7-FDA0-4F09-8148-C483321AD2D9}">
          <dgm14:cNvPr xmlns:dgm14="http://schemas.microsoft.com/office/drawing/2010/diagram" id="0" name="" title="Arrow pointing right"/>
        </a:ext>
      </dgm:extLst>
    </dgm:pt>
    <dgm:pt modelId="{89EC74D7-8ED6-4609-997D-DDAF8AB36679}">
      <dgm:prSet phldrT="[Text]"/>
      <dgm:spPr/>
      <dgm:t>
        <a:bodyPr/>
        <a:lstStyle/>
        <a:p>
          <a:r>
            <a:rPr lang="en-US" dirty="0">
              <a:solidFill>
                <a:srgbClr val="0070C0"/>
              </a:solidFill>
            </a:rPr>
            <a:t>Usage of evaluation metrics to check the accuracy of the models over trained and test data inputs</a:t>
          </a:r>
        </a:p>
      </dgm:t>
      <dgm:extLst>
        <a:ext uri="{E40237B7-FDA0-4F09-8148-C483321AD2D9}">
          <dgm14:cNvPr xmlns:dgm14="http://schemas.microsoft.com/office/drawing/2010/diagram" id="0" name="" title="Step 2 task description"/>
        </a:ext>
      </dgm:extLst>
    </dgm:pt>
    <dgm:pt modelId="{0698AAB8-4775-4A7F-A278-8DD90161C1F5}" type="parTrans" cxnId="{D735CEB7-C537-4EB1-B47E-8C0A39B59309}">
      <dgm:prSet/>
      <dgm:spPr/>
      <dgm:t>
        <a:bodyPr/>
        <a:lstStyle/>
        <a:p>
          <a:endParaRPr lang="en-US"/>
        </a:p>
      </dgm:t>
    </dgm:pt>
    <dgm:pt modelId="{17559087-0E7E-42E7-8DC5-4B772FD58A02}" type="sibTrans" cxnId="{D735CEB7-C537-4EB1-B47E-8C0A39B59309}">
      <dgm:prSet/>
      <dgm:spPr/>
      <dgm:t>
        <a:bodyPr/>
        <a:lstStyle/>
        <a:p>
          <a:endParaRPr lang="en-US"/>
        </a:p>
      </dgm:t>
    </dgm:pt>
    <dgm:pt modelId="{7E5BF415-DD7C-46CE-81EA-C533FD19D64E}">
      <dgm:prSet phldrT="[Text]"/>
      <dgm:spPr>
        <a:solidFill>
          <a:schemeClr val="bg2">
            <a:lumMod val="60000"/>
            <a:lumOff val="40000"/>
          </a:schemeClr>
        </a:solidFill>
      </dgm:spPr>
      <dgm:t>
        <a:bodyPr/>
        <a:lstStyle/>
        <a:p>
          <a:r>
            <a:rPr lang="en-US" dirty="0"/>
            <a:t>Hyperparameter Tuning Best Model</a:t>
          </a:r>
        </a:p>
      </dgm:t>
      <dgm:extLst>
        <a:ext uri="{E40237B7-FDA0-4F09-8148-C483321AD2D9}">
          <dgm14:cNvPr xmlns:dgm14="http://schemas.microsoft.com/office/drawing/2010/diagram" id="0" name="" title="Step 3 Title"/>
        </a:ext>
      </dgm:extLst>
    </dgm:pt>
    <dgm:pt modelId="{3496D105-5B69-4ADE-96EF-122A5A850C05}" type="parTrans" cxnId="{4113378F-425D-41CC-A9CB-1FFF4FEF0016}">
      <dgm:prSet/>
      <dgm:spPr/>
      <dgm:t>
        <a:bodyPr/>
        <a:lstStyle/>
        <a:p>
          <a:endParaRPr lang="en-US"/>
        </a:p>
      </dgm:t>
    </dgm:pt>
    <dgm:pt modelId="{1F5FC802-6D69-4E46-BE07-5E20756FDADA}" type="sibTrans" cxnId="{4113378F-425D-41CC-A9CB-1FFF4FEF0016}">
      <dgm:prSet/>
      <dgm:spPr/>
      <dgm:t>
        <a:bodyPr/>
        <a:lstStyle/>
        <a:p>
          <a:endParaRPr lang="en-US"/>
        </a:p>
      </dgm:t>
    </dgm:pt>
    <dgm:pt modelId="{4537B24E-F32C-4F73-9C4F-EDE47D952988}">
      <dgm:prSet phldrT="[Text]"/>
      <dgm:spPr/>
      <dgm:t>
        <a:bodyPr/>
        <a:lstStyle/>
        <a:p>
          <a:r>
            <a:rPr lang="en-US" dirty="0">
              <a:solidFill>
                <a:srgbClr val="0070C0"/>
              </a:solidFill>
            </a:rPr>
            <a:t>Choosing the appropriate Regression Machine Learning model to check various parameter permutation and combinations</a:t>
          </a:r>
        </a:p>
      </dgm:t>
      <dgm:extLst>
        <a:ext uri="{E40237B7-FDA0-4F09-8148-C483321AD2D9}">
          <dgm14:cNvPr xmlns:dgm14="http://schemas.microsoft.com/office/drawing/2010/diagram" id="0" name="" title="Step 3 task description"/>
        </a:ext>
      </dgm:extLst>
    </dgm:pt>
    <dgm:pt modelId="{26742A97-67F7-4478-B770-44761CF89C6A}" type="parTrans" cxnId="{13B7E9B1-D150-4219-A314-09B055A18888}">
      <dgm:prSet/>
      <dgm:spPr/>
      <dgm:t>
        <a:bodyPr/>
        <a:lstStyle/>
        <a:p>
          <a:endParaRPr lang="en-US"/>
        </a:p>
      </dgm:t>
    </dgm:pt>
    <dgm:pt modelId="{0CA7C5B6-FD4A-4DEC-8D86-06439C70E349}" type="sibTrans" cxnId="{13B7E9B1-D150-4219-A314-09B055A18888}">
      <dgm:prSet/>
      <dgm:spPr/>
      <dgm:t>
        <a:bodyPr/>
        <a:lstStyle/>
        <a:p>
          <a:endParaRPr lang="en-US"/>
        </a:p>
      </dgm:t>
    </dgm:pt>
    <dgm:pt modelId="{B5446597-79E7-4762-BA53-6548F31530A7}">
      <dgm:prSet phldrT="[Text]"/>
      <dgm:spPr/>
      <dgm:t>
        <a:bodyPr/>
        <a:lstStyle/>
        <a:p>
          <a:r>
            <a:rPr lang="en-US" dirty="0">
              <a:solidFill>
                <a:srgbClr val="0070C0"/>
              </a:solidFill>
            </a:rPr>
            <a:t>Need to ensure that whenever the regression function is called it is able to process all the necessary parameters</a:t>
          </a:r>
        </a:p>
      </dgm:t>
    </dgm:pt>
    <dgm:pt modelId="{0233FA71-4D6D-4853-A4AA-40834F46506B}" type="parTrans" cxnId="{D7723192-5A15-4305-8B2C-938B202AB086}">
      <dgm:prSet/>
      <dgm:spPr/>
      <dgm:t>
        <a:bodyPr/>
        <a:lstStyle/>
        <a:p>
          <a:endParaRPr lang="en-US"/>
        </a:p>
      </dgm:t>
    </dgm:pt>
    <dgm:pt modelId="{8272BE74-EACE-4E0B-A81D-DF800D87569F}" type="sibTrans" cxnId="{D7723192-5A15-4305-8B2C-938B202AB086}">
      <dgm:prSet/>
      <dgm:spPr/>
      <dgm:t>
        <a:bodyPr/>
        <a:lstStyle/>
        <a:p>
          <a:endParaRPr lang="en-US"/>
        </a:p>
      </dgm:t>
    </dgm:pt>
    <dgm:pt modelId="{820BBFEE-DF64-4D92-B301-9FAA74709D1F}">
      <dgm:prSet phldrT="[Text]"/>
      <dgm:spPr/>
      <dgm:t>
        <a:bodyPr/>
        <a:lstStyle/>
        <a:p>
          <a:r>
            <a:rPr lang="en-US" dirty="0">
              <a:solidFill>
                <a:srgbClr val="0070C0"/>
              </a:solidFill>
            </a:rPr>
            <a:t>Ensure the cross validation techniques helps in reducing over fitting and under fitting data</a:t>
          </a:r>
        </a:p>
      </dgm:t>
    </dgm:pt>
    <dgm:pt modelId="{AD40B50F-BD7B-401B-83F7-C5AD73DE40E6}" type="parTrans" cxnId="{E7783933-ED52-4F4E-8A52-24F999FC86D9}">
      <dgm:prSet/>
      <dgm:spPr/>
      <dgm:t>
        <a:bodyPr/>
        <a:lstStyle/>
        <a:p>
          <a:endParaRPr lang="en-US"/>
        </a:p>
      </dgm:t>
    </dgm:pt>
    <dgm:pt modelId="{25B9A11F-2269-44FC-A134-B27579F830C0}" type="sibTrans" cxnId="{E7783933-ED52-4F4E-8A52-24F999FC86D9}">
      <dgm:prSet/>
      <dgm:spPr/>
      <dgm:t>
        <a:bodyPr/>
        <a:lstStyle/>
        <a:p>
          <a:endParaRPr lang="en-US"/>
        </a:p>
      </dgm:t>
    </dgm:pt>
    <dgm:pt modelId="{129662DD-405A-4B1A-AC34-14BCC38CDDE6}">
      <dgm:prSet phldrT="[Text]"/>
      <dgm:spPr/>
      <dgm:t>
        <a:bodyPr/>
        <a:lstStyle/>
        <a:p>
          <a:r>
            <a:rPr lang="en-US" dirty="0">
              <a:solidFill>
                <a:srgbClr val="0070C0"/>
              </a:solidFill>
            </a:rPr>
            <a:t>Using Grid Search CV to obtain the best parameters that can be plugged into the selected model</a:t>
          </a:r>
        </a:p>
      </dgm:t>
    </dgm:pt>
    <dgm:pt modelId="{71029A48-7F97-4440-8DB2-0D925A37DC6C}" type="parTrans" cxnId="{18688E18-C69E-4829-B0FD-2245CE5564CD}">
      <dgm:prSet/>
      <dgm:spPr/>
      <dgm:t>
        <a:bodyPr/>
        <a:lstStyle/>
        <a:p>
          <a:endParaRPr lang="en-US"/>
        </a:p>
      </dgm:t>
    </dgm:pt>
    <dgm:pt modelId="{9045D7CC-6D04-4E1A-892A-F57A74984ABF}" type="sibTrans" cxnId="{18688E18-C69E-4829-B0FD-2245CE5564CD}">
      <dgm:prSet/>
      <dgm:spPr/>
      <dgm:t>
        <a:bodyPr/>
        <a:lstStyle/>
        <a:p>
          <a:endParaRPr lang="en-US"/>
        </a:p>
      </dgm:t>
    </dgm:pt>
    <dgm:pt modelId="{FBC3A0BC-9D8F-4C7B-B285-510A780E04E4}" type="pres">
      <dgm:prSet presAssocID="{51FB8555-540F-4EF7-8D46-8ABB018A3B6F}" presName="linearFlow" presStyleCnt="0">
        <dgm:presLayoutVars>
          <dgm:dir/>
          <dgm:animLvl val="lvl"/>
          <dgm:resizeHandles val="exact"/>
        </dgm:presLayoutVars>
      </dgm:prSet>
      <dgm:spPr/>
      <dgm:t>
        <a:bodyPr/>
        <a:lstStyle/>
        <a:p>
          <a:endParaRPr lang="en-IN"/>
        </a:p>
      </dgm:t>
    </dgm:pt>
    <dgm:pt modelId="{ED22D1AC-1FA4-4D39-85EB-648D2E2E4B05}" type="pres">
      <dgm:prSet presAssocID="{C1C0BC68-A810-4B5F-92EF-C6470DBD2260}" presName="composite" presStyleCnt="0"/>
      <dgm:spPr/>
    </dgm:pt>
    <dgm:pt modelId="{3712DD02-33A5-46B6-B0E6-E3B73C051486}" type="pres">
      <dgm:prSet presAssocID="{C1C0BC68-A810-4B5F-92EF-C6470DBD2260}" presName="parTx" presStyleLbl="node1" presStyleIdx="0" presStyleCnt="3">
        <dgm:presLayoutVars>
          <dgm:chMax val="0"/>
          <dgm:chPref val="0"/>
          <dgm:bulletEnabled val="1"/>
        </dgm:presLayoutVars>
      </dgm:prSet>
      <dgm:spPr/>
      <dgm:t>
        <a:bodyPr/>
        <a:lstStyle/>
        <a:p>
          <a:endParaRPr lang="en-IN"/>
        </a:p>
      </dgm:t>
    </dgm:pt>
    <dgm:pt modelId="{DB36A994-60A6-447D-8D30-19D2F536511E}" type="pres">
      <dgm:prSet presAssocID="{C1C0BC68-A810-4B5F-92EF-C6470DBD2260}" presName="parSh" presStyleLbl="node1" presStyleIdx="0" presStyleCnt="3"/>
      <dgm:spPr/>
      <dgm:t>
        <a:bodyPr/>
        <a:lstStyle/>
        <a:p>
          <a:endParaRPr lang="en-IN"/>
        </a:p>
      </dgm:t>
    </dgm:pt>
    <dgm:pt modelId="{9D677988-374B-4BBA-B73C-8BE59201B4AA}" type="pres">
      <dgm:prSet presAssocID="{C1C0BC68-A810-4B5F-92EF-C6470DBD2260}" presName="desTx" presStyleLbl="fgAcc1" presStyleIdx="0" presStyleCnt="3">
        <dgm:presLayoutVars>
          <dgm:bulletEnabled val="1"/>
        </dgm:presLayoutVars>
      </dgm:prSet>
      <dgm:spPr/>
      <dgm:t>
        <a:bodyPr/>
        <a:lstStyle/>
        <a:p>
          <a:endParaRPr lang="en-IN"/>
        </a:p>
      </dgm:t>
    </dgm:pt>
    <dgm:pt modelId="{51EA4E37-9197-43C9-9502-961CC2F00719}" type="pres">
      <dgm:prSet presAssocID="{F5287809-3C15-4CCC-8752-80339C1152A5}" presName="sibTrans" presStyleLbl="sibTrans2D1" presStyleIdx="0" presStyleCnt="2"/>
      <dgm:spPr/>
      <dgm:t>
        <a:bodyPr/>
        <a:lstStyle/>
        <a:p>
          <a:endParaRPr lang="en-IN"/>
        </a:p>
      </dgm:t>
    </dgm:pt>
    <dgm:pt modelId="{6D356879-97F7-4A4F-8954-7F876FCD0A2F}" type="pres">
      <dgm:prSet presAssocID="{F5287809-3C15-4CCC-8752-80339C1152A5}" presName="connTx" presStyleLbl="sibTrans2D1" presStyleIdx="0" presStyleCnt="2"/>
      <dgm:spPr/>
      <dgm:t>
        <a:bodyPr/>
        <a:lstStyle/>
        <a:p>
          <a:endParaRPr lang="en-IN"/>
        </a:p>
      </dgm:t>
    </dgm:pt>
    <dgm:pt modelId="{496864C7-FE7D-4DDB-B363-166C7F967B11}" type="pres">
      <dgm:prSet presAssocID="{5D787C97-D980-4440-B210-928D6982299A}" presName="composite" presStyleCnt="0"/>
      <dgm:spPr/>
    </dgm:pt>
    <dgm:pt modelId="{EE1DFB8A-86A2-4C34-92A7-723C55E7CCDF}" type="pres">
      <dgm:prSet presAssocID="{5D787C97-D980-4440-B210-928D6982299A}" presName="parTx" presStyleLbl="node1" presStyleIdx="0" presStyleCnt="3">
        <dgm:presLayoutVars>
          <dgm:chMax val="0"/>
          <dgm:chPref val="0"/>
          <dgm:bulletEnabled val="1"/>
        </dgm:presLayoutVars>
      </dgm:prSet>
      <dgm:spPr/>
      <dgm:t>
        <a:bodyPr/>
        <a:lstStyle/>
        <a:p>
          <a:endParaRPr lang="en-IN"/>
        </a:p>
      </dgm:t>
    </dgm:pt>
    <dgm:pt modelId="{6BB0ABCB-2373-47ED-9774-278F8EE9E9B2}" type="pres">
      <dgm:prSet presAssocID="{5D787C97-D980-4440-B210-928D6982299A}" presName="parSh" presStyleLbl="node1" presStyleIdx="1" presStyleCnt="3"/>
      <dgm:spPr/>
      <dgm:t>
        <a:bodyPr/>
        <a:lstStyle/>
        <a:p>
          <a:endParaRPr lang="en-IN"/>
        </a:p>
      </dgm:t>
    </dgm:pt>
    <dgm:pt modelId="{93C83A52-6E6B-41FD-9424-D118FD751CED}" type="pres">
      <dgm:prSet presAssocID="{5D787C97-D980-4440-B210-928D6982299A}" presName="desTx" presStyleLbl="fgAcc1" presStyleIdx="1" presStyleCnt="3">
        <dgm:presLayoutVars>
          <dgm:bulletEnabled val="1"/>
        </dgm:presLayoutVars>
      </dgm:prSet>
      <dgm:spPr/>
      <dgm:t>
        <a:bodyPr/>
        <a:lstStyle/>
        <a:p>
          <a:endParaRPr lang="en-IN"/>
        </a:p>
      </dgm:t>
    </dgm:pt>
    <dgm:pt modelId="{A66EA167-6AD2-4AA4-A421-59E2B4561DDF}" type="pres">
      <dgm:prSet presAssocID="{C1CF9C7E-E63B-423A-9EB1-3CB2E27F093C}" presName="sibTrans" presStyleLbl="sibTrans2D1" presStyleIdx="1" presStyleCnt="2"/>
      <dgm:spPr/>
      <dgm:t>
        <a:bodyPr/>
        <a:lstStyle/>
        <a:p>
          <a:endParaRPr lang="en-IN"/>
        </a:p>
      </dgm:t>
    </dgm:pt>
    <dgm:pt modelId="{84AB7DF1-E716-46D2-8886-4D0AF1B8C8A8}" type="pres">
      <dgm:prSet presAssocID="{C1CF9C7E-E63B-423A-9EB1-3CB2E27F093C}" presName="connTx" presStyleLbl="sibTrans2D1" presStyleIdx="1" presStyleCnt="2"/>
      <dgm:spPr/>
      <dgm:t>
        <a:bodyPr/>
        <a:lstStyle/>
        <a:p>
          <a:endParaRPr lang="en-IN"/>
        </a:p>
      </dgm:t>
    </dgm:pt>
    <dgm:pt modelId="{21E31B03-7874-4FDF-9737-EAFFCD11494C}" type="pres">
      <dgm:prSet presAssocID="{7E5BF415-DD7C-46CE-81EA-C533FD19D64E}" presName="composite" presStyleCnt="0"/>
      <dgm:spPr/>
    </dgm:pt>
    <dgm:pt modelId="{C51586F8-6FAF-4530-806B-429518E699E2}" type="pres">
      <dgm:prSet presAssocID="{7E5BF415-DD7C-46CE-81EA-C533FD19D64E}" presName="parTx" presStyleLbl="node1" presStyleIdx="1" presStyleCnt="3">
        <dgm:presLayoutVars>
          <dgm:chMax val="0"/>
          <dgm:chPref val="0"/>
          <dgm:bulletEnabled val="1"/>
        </dgm:presLayoutVars>
      </dgm:prSet>
      <dgm:spPr/>
      <dgm:t>
        <a:bodyPr/>
        <a:lstStyle/>
        <a:p>
          <a:endParaRPr lang="en-IN"/>
        </a:p>
      </dgm:t>
    </dgm:pt>
    <dgm:pt modelId="{3E371716-205E-4EF6-A7ED-14278F63B034}" type="pres">
      <dgm:prSet presAssocID="{7E5BF415-DD7C-46CE-81EA-C533FD19D64E}" presName="parSh" presStyleLbl="node1" presStyleIdx="2" presStyleCnt="3"/>
      <dgm:spPr/>
      <dgm:t>
        <a:bodyPr/>
        <a:lstStyle/>
        <a:p>
          <a:endParaRPr lang="en-IN"/>
        </a:p>
      </dgm:t>
    </dgm:pt>
    <dgm:pt modelId="{D91F2413-E4E3-4058-AF8C-E44208B5C14B}" type="pres">
      <dgm:prSet presAssocID="{7E5BF415-DD7C-46CE-81EA-C533FD19D64E}" presName="desTx" presStyleLbl="fgAcc1" presStyleIdx="2" presStyleCnt="3">
        <dgm:presLayoutVars>
          <dgm:bulletEnabled val="1"/>
        </dgm:presLayoutVars>
      </dgm:prSet>
      <dgm:spPr/>
      <dgm:t>
        <a:bodyPr/>
        <a:lstStyle/>
        <a:p>
          <a:endParaRPr lang="en-IN"/>
        </a:p>
      </dgm:t>
    </dgm:pt>
  </dgm:ptLst>
  <dgm:cxnLst>
    <dgm:cxn modelId="{E7783933-ED52-4F4E-8A52-24F999FC86D9}" srcId="{5D787C97-D980-4440-B210-928D6982299A}" destId="{820BBFEE-DF64-4D92-B301-9FAA74709D1F}" srcOrd="1" destOrd="0" parTransId="{AD40B50F-BD7B-401B-83F7-C5AD73DE40E6}" sibTransId="{25B9A11F-2269-44FC-A134-B27579F830C0}"/>
    <dgm:cxn modelId="{2CC75938-A94B-40DD-A46E-A73EFE8FDCCD}" type="presOf" srcId="{EC30385C-94E2-463C-9938-AC727EF3A0BD}" destId="{9D677988-374B-4BBA-B73C-8BE59201B4AA}" srcOrd="0" destOrd="0" presId="urn:microsoft.com/office/officeart/2005/8/layout/process3"/>
    <dgm:cxn modelId="{A68819FE-7568-4FE1-B581-7E5863A83153}" type="presOf" srcId="{51FB8555-540F-4EF7-8D46-8ABB018A3B6F}" destId="{FBC3A0BC-9D8F-4C7B-B285-510A780E04E4}" srcOrd="0" destOrd="0" presId="urn:microsoft.com/office/officeart/2005/8/layout/process3"/>
    <dgm:cxn modelId="{EC1E9F7C-E8B1-4A3B-BAC9-7A1230613869}" type="presOf" srcId="{5D787C97-D980-4440-B210-928D6982299A}" destId="{EE1DFB8A-86A2-4C34-92A7-723C55E7CCDF}" srcOrd="0" destOrd="0" presId="urn:microsoft.com/office/officeart/2005/8/layout/process3"/>
    <dgm:cxn modelId="{87BE6BD6-C499-4615-8EF5-B677B4CFE8C6}" srcId="{51FB8555-540F-4EF7-8D46-8ABB018A3B6F}" destId="{5D787C97-D980-4440-B210-928D6982299A}" srcOrd="1" destOrd="0" parTransId="{D85245B8-A960-43B4-AB37-E2A2097E6463}" sibTransId="{C1CF9C7E-E63B-423A-9EB1-3CB2E27F093C}"/>
    <dgm:cxn modelId="{035D5513-6A53-4B34-885B-3690395A9C80}" type="presOf" srcId="{F5287809-3C15-4CCC-8752-80339C1152A5}" destId="{6D356879-97F7-4A4F-8954-7F876FCD0A2F}" srcOrd="1" destOrd="0" presId="urn:microsoft.com/office/officeart/2005/8/layout/process3"/>
    <dgm:cxn modelId="{4C6667EF-B515-4AD7-B1AE-F2348ABE3E9E}" srcId="{C1C0BC68-A810-4B5F-92EF-C6470DBD2260}" destId="{EC30385C-94E2-463C-9938-AC727EF3A0BD}" srcOrd="0" destOrd="0" parTransId="{58DF4C60-3566-42CD-B46D-A4F7342C86B5}" sibTransId="{08A01995-8A59-4BE3-9C91-CE9AECB335DE}"/>
    <dgm:cxn modelId="{D7723192-5A15-4305-8B2C-938B202AB086}" srcId="{C1C0BC68-A810-4B5F-92EF-C6470DBD2260}" destId="{B5446597-79E7-4762-BA53-6548F31530A7}" srcOrd="1" destOrd="0" parTransId="{0233FA71-4D6D-4853-A4AA-40834F46506B}" sibTransId="{8272BE74-EACE-4E0B-A81D-DF800D87569F}"/>
    <dgm:cxn modelId="{5C04F2EC-D238-40FC-BC22-F6017807991D}" type="presOf" srcId="{B5446597-79E7-4762-BA53-6548F31530A7}" destId="{9D677988-374B-4BBA-B73C-8BE59201B4AA}" srcOrd="0" destOrd="1" presId="urn:microsoft.com/office/officeart/2005/8/layout/process3"/>
    <dgm:cxn modelId="{D735CEB7-C537-4EB1-B47E-8C0A39B59309}" srcId="{5D787C97-D980-4440-B210-928D6982299A}" destId="{89EC74D7-8ED6-4609-997D-DDAF8AB36679}" srcOrd="0" destOrd="0" parTransId="{0698AAB8-4775-4A7F-A278-8DD90161C1F5}" sibTransId="{17559087-0E7E-42E7-8DC5-4B772FD58A02}"/>
    <dgm:cxn modelId="{4113378F-425D-41CC-A9CB-1FFF4FEF0016}" srcId="{51FB8555-540F-4EF7-8D46-8ABB018A3B6F}" destId="{7E5BF415-DD7C-46CE-81EA-C533FD19D64E}" srcOrd="2" destOrd="0" parTransId="{3496D105-5B69-4ADE-96EF-122A5A850C05}" sibTransId="{1F5FC802-6D69-4E46-BE07-5E20756FDADA}"/>
    <dgm:cxn modelId="{19D90880-372C-416D-9D26-798997B15B54}" type="presOf" srcId="{C1CF9C7E-E63B-423A-9EB1-3CB2E27F093C}" destId="{A66EA167-6AD2-4AA4-A421-59E2B4561DDF}" srcOrd="0" destOrd="0" presId="urn:microsoft.com/office/officeart/2005/8/layout/process3"/>
    <dgm:cxn modelId="{E359B758-F406-4829-A72E-72DC9CEB1A9D}" type="presOf" srcId="{C1C0BC68-A810-4B5F-92EF-C6470DBD2260}" destId="{3712DD02-33A5-46B6-B0E6-E3B73C051486}" srcOrd="0" destOrd="0" presId="urn:microsoft.com/office/officeart/2005/8/layout/process3"/>
    <dgm:cxn modelId="{18688E18-C69E-4829-B0FD-2245CE5564CD}" srcId="{7E5BF415-DD7C-46CE-81EA-C533FD19D64E}" destId="{129662DD-405A-4B1A-AC34-14BCC38CDDE6}" srcOrd="1" destOrd="0" parTransId="{71029A48-7F97-4440-8DB2-0D925A37DC6C}" sibTransId="{9045D7CC-6D04-4E1A-892A-F57A74984ABF}"/>
    <dgm:cxn modelId="{BF0E0C20-E57F-4DE8-9F65-358DE4168A87}" type="presOf" srcId="{820BBFEE-DF64-4D92-B301-9FAA74709D1F}" destId="{93C83A52-6E6B-41FD-9424-D118FD751CED}" srcOrd="0" destOrd="1" presId="urn:microsoft.com/office/officeart/2005/8/layout/process3"/>
    <dgm:cxn modelId="{EB088E4B-0A2D-4FAE-98F7-679D9462748A}" type="presOf" srcId="{5D787C97-D980-4440-B210-928D6982299A}" destId="{6BB0ABCB-2373-47ED-9774-278F8EE9E9B2}" srcOrd="1" destOrd="0" presId="urn:microsoft.com/office/officeart/2005/8/layout/process3"/>
    <dgm:cxn modelId="{E25CC5FC-6634-43C9-B82A-600821DFEB2A}" srcId="{51FB8555-540F-4EF7-8D46-8ABB018A3B6F}" destId="{C1C0BC68-A810-4B5F-92EF-C6470DBD2260}" srcOrd="0" destOrd="0" parTransId="{DCC0BBCA-D868-4FF6-B174-2CC347601C09}" sibTransId="{F5287809-3C15-4CCC-8752-80339C1152A5}"/>
    <dgm:cxn modelId="{8D18106D-F89D-47B3-B392-0C5E482B65D8}" type="presOf" srcId="{129662DD-405A-4B1A-AC34-14BCC38CDDE6}" destId="{D91F2413-E4E3-4058-AF8C-E44208B5C14B}" srcOrd="0" destOrd="1" presId="urn:microsoft.com/office/officeart/2005/8/layout/process3"/>
    <dgm:cxn modelId="{F32DD857-0508-493C-8B63-6B618577A874}" type="presOf" srcId="{7E5BF415-DD7C-46CE-81EA-C533FD19D64E}" destId="{C51586F8-6FAF-4530-806B-429518E699E2}" srcOrd="0" destOrd="0" presId="urn:microsoft.com/office/officeart/2005/8/layout/process3"/>
    <dgm:cxn modelId="{D9AF0E22-7C7F-46D0-A258-9DBA8FA3DBFF}" type="presOf" srcId="{C1C0BC68-A810-4B5F-92EF-C6470DBD2260}" destId="{DB36A994-60A6-447D-8D30-19D2F536511E}" srcOrd="1" destOrd="0" presId="urn:microsoft.com/office/officeart/2005/8/layout/process3"/>
    <dgm:cxn modelId="{080FCC40-F651-44FD-8CD9-6F4FBAF02719}" type="presOf" srcId="{C1CF9C7E-E63B-423A-9EB1-3CB2E27F093C}" destId="{84AB7DF1-E716-46D2-8886-4D0AF1B8C8A8}" srcOrd="1" destOrd="0" presId="urn:microsoft.com/office/officeart/2005/8/layout/process3"/>
    <dgm:cxn modelId="{439DF1A5-7F2B-4CEA-A227-28097B19E498}" type="presOf" srcId="{89EC74D7-8ED6-4609-997D-DDAF8AB36679}" destId="{93C83A52-6E6B-41FD-9424-D118FD751CED}" srcOrd="0" destOrd="0" presId="urn:microsoft.com/office/officeart/2005/8/layout/process3"/>
    <dgm:cxn modelId="{580D3822-696C-4737-8C4B-5CD212740025}" type="presOf" srcId="{4537B24E-F32C-4F73-9C4F-EDE47D952988}" destId="{D91F2413-E4E3-4058-AF8C-E44208B5C14B}" srcOrd="0" destOrd="0" presId="urn:microsoft.com/office/officeart/2005/8/layout/process3"/>
    <dgm:cxn modelId="{13B7E9B1-D150-4219-A314-09B055A18888}" srcId="{7E5BF415-DD7C-46CE-81EA-C533FD19D64E}" destId="{4537B24E-F32C-4F73-9C4F-EDE47D952988}" srcOrd="0" destOrd="0" parTransId="{26742A97-67F7-4478-B770-44761CF89C6A}" sibTransId="{0CA7C5B6-FD4A-4DEC-8D86-06439C70E349}"/>
    <dgm:cxn modelId="{EC6A1A3E-A8CB-40A3-96E9-87AC04AD0CD5}" type="presOf" srcId="{7E5BF415-DD7C-46CE-81EA-C533FD19D64E}" destId="{3E371716-205E-4EF6-A7ED-14278F63B034}" srcOrd="1" destOrd="0" presId="urn:microsoft.com/office/officeart/2005/8/layout/process3"/>
    <dgm:cxn modelId="{49EB6703-EA1F-4957-BF3C-43DFD780A52F}" type="presOf" srcId="{F5287809-3C15-4CCC-8752-80339C1152A5}" destId="{51EA4E37-9197-43C9-9502-961CC2F00719}" srcOrd="0" destOrd="0" presId="urn:microsoft.com/office/officeart/2005/8/layout/process3"/>
    <dgm:cxn modelId="{919BF25F-7D36-48E1-AB55-19CBC76C64D6}" type="presParOf" srcId="{FBC3A0BC-9D8F-4C7B-B285-510A780E04E4}" destId="{ED22D1AC-1FA4-4D39-85EB-648D2E2E4B05}" srcOrd="0" destOrd="0" presId="urn:microsoft.com/office/officeart/2005/8/layout/process3"/>
    <dgm:cxn modelId="{1242E9A2-338B-4E1D-8425-F1930C1FD1CE}" type="presParOf" srcId="{ED22D1AC-1FA4-4D39-85EB-648D2E2E4B05}" destId="{3712DD02-33A5-46B6-B0E6-E3B73C051486}" srcOrd="0" destOrd="0" presId="urn:microsoft.com/office/officeart/2005/8/layout/process3"/>
    <dgm:cxn modelId="{93951B44-DC36-4FB9-A662-D7EF95C69F59}" type="presParOf" srcId="{ED22D1AC-1FA4-4D39-85EB-648D2E2E4B05}" destId="{DB36A994-60A6-447D-8D30-19D2F536511E}" srcOrd="1" destOrd="0" presId="urn:microsoft.com/office/officeart/2005/8/layout/process3"/>
    <dgm:cxn modelId="{4B618E5C-23DA-4CC1-B370-1783E5A7DD51}" type="presParOf" srcId="{ED22D1AC-1FA4-4D39-85EB-648D2E2E4B05}" destId="{9D677988-374B-4BBA-B73C-8BE59201B4AA}" srcOrd="2" destOrd="0" presId="urn:microsoft.com/office/officeart/2005/8/layout/process3"/>
    <dgm:cxn modelId="{960A4299-C0B9-44E1-B079-ABCB36EBE928}" type="presParOf" srcId="{FBC3A0BC-9D8F-4C7B-B285-510A780E04E4}" destId="{51EA4E37-9197-43C9-9502-961CC2F00719}" srcOrd="1" destOrd="0" presId="urn:microsoft.com/office/officeart/2005/8/layout/process3"/>
    <dgm:cxn modelId="{DD17E2A9-73D4-404A-99C8-A28A1A32FAD0}" type="presParOf" srcId="{51EA4E37-9197-43C9-9502-961CC2F00719}" destId="{6D356879-97F7-4A4F-8954-7F876FCD0A2F}" srcOrd="0" destOrd="0" presId="urn:microsoft.com/office/officeart/2005/8/layout/process3"/>
    <dgm:cxn modelId="{E5500DFE-9EFD-42E8-A0A1-8D0CED7AF569}" type="presParOf" srcId="{FBC3A0BC-9D8F-4C7B-B285-510A780E04E4}" destId="{496864C7-FE7D-4DDB-B363-166C7F967B11}" srcOrd="2" destOrd="0" presId="urn:microsoft.com/office/officeart/2005/8/layout/process3"/>
    <dgm:cxn modelId="{1B5FECA6-7A80-4A02-8E68-C8BC0F66BB0F}" type="presParOf" srcId="{496864C7-FE7D-4DDB-B363-166C7F967B11}" destId="{EE1DFB8A-86A2-4C34-92A7-723C55E7CCDF}" srcOrd="0" destOrd="0" presId="urn:microsoft.com/office/officeart/2005/8/layout/process3"/>
    <dgm:cxn modelId="{F2C83D5B-620C-4D7B-A0CF-8FDD12606A45}" type="presParOf" srcId="{496864C7-FE7D-4DDB-B363-166C7F967B11}" destId="{6BB0ABCB-2373-47ED-9774-278F8EE9E9B2}" srcOrd="1" destOrd="0" presId="urn:microsoft.com/office/officeart/2005/8/layout/process3"/>
    <dgm:cxn modelId="{DA133F4C-4DCD-4AFB-95BA-A46090A1E6F9}" type="presParOf" srcId="{496864C7-FE7D-4DDB-B363-166C7F967B11}" destId="{93C83A52-6E6B-41FD-9424-D118FD751CED}" srcOrd="2" destOrd="0" presId="urn:microsoft.com/office/officeart/2005/8/layout/process3"/>
    <dgm:cxn modelId="{F9993E88-5788-4AAF-AF9E-A715C445A825}" type="presParOf" srcId="{FBC3A0BC-9D8F-4C7B-B285-510A780E04E4}" destId="{A66EA167-6AD2-4AA4-A421-59E2B4561DDF}" srcOrd="3" destOrd="0" presId="urn:microsoft.com/office/officeart/2005/8/layout/process3"/>
    <dgm:cxn modelId="{38EF3BB9-131F-4F5A-B909-1E831CD880A7}" type="presParOf" srcId="{A66EA167-6AD2-4AA4-A421-59E2B4561DDF}" destId="{84AB7DF1-E716-46D2-8886-4D0AF1B8C8A8}" srcOrd="0" destOrd="0" presId="urn:microsoft.com/office/officeart/2005/8/layout/process3"/>
    <dgm:cxn modelId="{23A95565-FCAD-4085-931D-8CCCC64769F2}" type="presParOf" srcId="{FBC3A0BC-9D8F-4C7B-B285-510A780E04E4}" destId="{21E31B03-7874-4FDF-9737-EAFFCD11494C}" srcOrd="4" destOrd="0" presId="urn:microsoft.com/office/officeart/2005/8/layout/process3"/>
    <dgm:cxn modelId="{1F7301EF-CEDB-4D34-A077-8653B55017F0}" type="presParOf" srcId="{21E31B03-7874-4FDF-9737-EAFFCD11494C}" destId="{C51586F8-6FAF-4530-806B-429518E699E2}" srcOrd="0" destOrd="0" presId="urn:microsoft.com/office/officeart/2005/8/layout/process3"/>
    <dgm:cxn modelId="{4794DEC1-F934-4EA1-BD20-5D7A309DDC8A}" type="presParOf" srcId="{21E31B03-7874-4FDF-9737-EAFFCD11494C}" destId="{3E371716-205E-4EF6-A7ED-14278F63B034}" srcOrd="1" destOrd="0" presId="urn:microsoft.com/office/officeart/2005/8/layout/process3"/>
    <dgm:cxn modelId="{9DF1CD5D-C0C4-4628-9DE8-8C82D7DA65D2}" type="presParOf" srcId="{21E31B03-7874-4FDF-9737-EAFFCD11494C}" destId="{D91F2413-E4E3-4058-AF8C-E44208B5C14B}"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Times New Roman" panose="02020603050405020304" pitchFamily="18" charset="0"/>
            </a:endParaRPr>
          </a:p>
        </p:txBody>
      </p:sp>
      <p:sp>
        <p:nvSpPr>
          <p:cNvPr id="3" name="Date Placeholder 2">
            <a:extLst>
              <a:ext uri="{FF2B5EF4-FFF2-40B4-BE49-F238E27FC236}">
                <a16:creationId xmlns:a16="http://schemas.microsoft.com/office/drawing/2014/main" xmlns=""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latin typeface="Times New Roman" panose="02020603050405020304" pitchFamily="18" charset="0"/>
              </a:rPr>
              <a:t>5/20/2022</a:t>
            </a:fld>
            <a:endParaRPr lang="en-US" dirty="0">
              <a:latin typeface="Times New Roman" panose="02020603050405020304" pitchFamily="18" charset="0"/>
            </a:endParaRPr>
          </a:p>
        </p:txBody>
      </p:sp>
      <p:sp>
        <p:nvSpPr>
          <p:cNvPr id="4" name="Footer Placeholder 3">
            <a:extLst>
              <a:ext uri="{FF2B5EF4-FFF2-40B4-BE49-F238E27FC236}">
                <a16:creationId xmlns:a16="http://schemas.microsoft.com/office/drawing/2014/main" xmlns=""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Times New Roman" panose="02020603050405020304" pitchFamily="18" charset="0"/>
            </a:endParaRPr>
          </a:p>
        </p:txBody>
      </p:sp>
      <p:sp>
        <p:nvSpPr>
          <p:cNvPr id="5" name="Slide Number Placeholder 4">
            <a:extLst>
              <a:ext uri="{FF2B5EF4-FFF2-40B4-BE49-F238E27FC236}">
                <a16:creationId xmlns:a16="http://schemas.microsoft.com/office/drawing/2014/main" xmlns=""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latin typeface="Times New Roman" panose="02020603050405020304" pitchFamily="18" charset="0"/>
              </a:rPr>
              <a:t>‹#›</a:t>
            </a:fld>
            <a:endParaRPr lang="en-US" dirty="0">
              <a:latin typeface="Times New Roman" panose="02020603050405020304" pitchFamily="18" charset="0"/>
            </a:endParaRPr>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jpg>
</file>

<file path=ppt/media/image4.jpeg>
</file>

<file path=ppt/media/image5.jpg>
</file>

<file path=ppt/media/image6.jpe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5/20/2022</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31486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1D2AC3-6A0B-4169-B1EA-E3AE8B351BDD}" type="datetimeFigureOut">
              <a:rPr lang="en-US" dirty="0"/>
              <a:t>5/20/2022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271879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4B9363-8B87-41B7-9F8E-64519CBB8F34}" type="datetimeFigureOut">
              <a:rPr lang="en-US" dirty="0"/>
              <a:t>5/20/2022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2658627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EF5746-5284-4951-9F37-7AE924EDBCB7}" type="datetimeFigureOut">
              <a:rPr lang="en-US" dirty="0"/>
              <a:t>5/20/2022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6164674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2398B29-7265-4A65-A2A4-6703C057B7C1}" type="datetimeFigureOut">
              <a:rPr lang="en-US" dirty="0"/>
              <a:t>5/20/2022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9031589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28FBA082-94DF-4C4B-A041-6624924AB0A8}" type="datetimeFigureOut">
              <a:rPr lang="en-US" dirty="0"/>
              <a:t>5/20/2022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7174403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27686C4-3AB5-4E0C-86CA-FB108C350AA9}" type="datetimeFigureOut">
              <a:rPr lang="en-US" dirty="0"/>
              <a:t>5/20/2022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8449096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5/20/2022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706922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5/20/2022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945584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Times New Roman" panose="02020603050405020304" pitchFamily="18" charset="0"/>
              </a:defRPr>
            </a:lvl1pPr>
            <a:lvl2pPr marL="457200" indent="0">
              <a:lnSpc>
                <a:spcPct val="100000"/>
              </a:lnSpc>
              <a:buNone/>
              <a:defRPr sz="1600">
                <a:latin typeface="Times New Roman" panose="02020603050405020304" pitchFamily="18" charset="0"/>
              </a:defRPr>
            </a:lvl2pPr>
            <a:lvl3pPr marL="914400" indent="0">
              <a:lnSpc>
                <a:spcPct val="100000"/>
              </a:lnSpc>
              <a:buNone/>
              <a:defRPr sz="1600">
                <a:latin typeface="Times New Roman" panose="02020603050405020304" pitchFamily="18" charset="0"/>
              </a:defRPr>
            </a:lvl3pPr>
            <a:lvl4pPr marL="1371600" indent="0">
              <a:lnSpc>
                <a:spcPct val="100000"/>
              </a:lnSpc>
              <a:buNone/>
              <a:defRPr sz="1600">
                <a:latin typeface="Times New Roman" panose="02020603050405020304" pitchFamily="18" charset="0"/>
              </a:defRPr>
            </a:lvl4pPr>
            <a:lvl5pPr marL="1828800" indent="0">
              <a:lnSpc>
                <a:spcPct val="100000"/>
              </a:lnSpc>
              <a:buNone/>
              <a:defRPr sz="1600">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44604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Times New Roman" panose="02020603050405020304" pitchFamily="18" charset="0"/>
              </a:defRPr>
            </a:lvl1pPr>
            <a:lvl2pPr marL="457200" indent="0">
              <a:lnSpc>
                <a:spcPct val="100000"/>
              </a:lnSpc>
              <a:buNone/>
              <a:defRPr sz="1600">
                <a:latin typeface="Times New Roman" panose="02020603050405020304" pitchFamily="18" charset="0"/>
              </a:defRPr>
            </a:lvl2pPr>
            <a:lvl3pPr marL="914400" indent="0">
              <a:lnSpc>
                <a:spcPct val="100000"/>
              </a:lnSpc>
              <a:buNone/>
              <a:defRPr sz="1600">
                <a:latin typeface="Times New Roman" panose="02020603050405020304" pitchFamily="18" charset="0"/>
              </a:defRPr>
            </a:lvl3pPr>
            <a:lvl4pPr marL="1371600" indent="0">
              <a:lnSpc>
                <a:spcPct val="100000"/>
              </a:lnSpc>
              <a:buNone/>
              <a:defRPr sz="1600">
                <a:latin typeface="Times New Roman" panose="02020603050405020304" pitchFamily="18" charset="0"/>
              </a:defRPr>
            </a:lvl4pPr>
            <a:lvl5pPr marL="1828800" indent="0">
              <a:lnSpc>
                <a:spcPct val="100000"/>
              </a:lnSpc>
              <a:buNone/>
              <a:defRPr sz="1600">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8037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5/20/2022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8613481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xmlns=""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964011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xmlns=""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xmlns=""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xmlns=""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xmlns=""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xmlns=""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xmlns=""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xmlns=""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xmlns=""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xmlns=""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xmlns=""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Times New Roman" panose="02020603050405020304" pitchFamily="18" charset="0"/>
              </a:defRPr>
            </a:lvl1pPr>
            <a:lvl2pPr marL="457200" indent="0">
              <a:lnSpc>
                <a:spcPct val="100000"/>
              </a:lnSpc>
              <a:buNone/>
              <a:defRPr sz="1600">
                <a:solidFill>
                  <a:schemeClr val="bg1"/>
                </a:solidFill>
                <a:latin typeface="Times New Roman" panose="02020603050405020304" pitchFamily="18" charset="0"/>
              </a:defRPr>
            </a:lvl2pPr>
            <a:lvl3pPr marL="914400" indent="0">
              <a:lnSpc>
                <a:spcPct val="100000"/>
              </a:lnSpc>
              <a:buNone/>
              <a:defRPr sz="1600">
                <a:solidFill>
                  <a:schemeClr val="bg1"/>
                </a:solidFill>
                <a:latin typeface="Times New Roman" panose="02020603050405020304" pitchFamily="18" charset="0"/>
              </a:defRPr>
            </a:lvl3pPr>
            <a:lvl4pPr marL="1371600" indent="0">
              <a:lnSpc>
                <a:spcPct val="100000"/>
              </a:lnSpc>
              <a:buNone/>
              <a:defRPr sz="1600">
                <a:solidFill>
                  <a:schemeClr val="bg1"/>
                </a:solidFill>
                <a:latin typeface="Times New Roman" panose="02020603050405020304" pitchFamily="18" charset="0"/>
              </a:defRPr>
            </a:lvl4pPr>
            <a:lvl5pPr marL="1828800" indent="0">
              <a:lnSpc>
                <a:spcPct val="100000"/>
              </a:lnSpc>
              <a:buNone/>
              <a:defRPr sz="1600">
                <a:solidFill>
                  <a:schemeClr val="bg1"/>
                </a:solidFill>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xmlns=""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Times New Roman" panose="02020603050405020304" pitchFamily="18" charset="0"/>
              </a:defRPr>
            </a:lvl1pPr>
            <a:lvl2pPr marL="457200" indent="0">
              <a:lnSpc>
                <a:spcPct val="100000"/>
              </a:lnSpc>
              <a:buNone/>
              <a:defRPr sz="1600">
                <a:solidFill>
                  <a:schemeClr val="bg1"/>
                </a:solidFill>
                <a:latin typeface="Times New Roman" panose="02020603050405020304" pitchFamily="18" charset="0"/>
              </a:defRPr>
            </a:lvl2pPr>
            <a:lvl3pPr marL="914400" indent="0">
              <a:lnSpc>
                <a:spcPct val="100000"/>
              </a:lnSpc>
              <a:buNone/>
              <a:defRPr sz="1600">
                <a:solidFill>
                  <a:schemeClr val="bg1"/>
                </a:solidFill>
                <a:latin typeface="Times New Roman" panose="02020603050405020304" pitchFamily="18" charset="0"/>
              </a:defRPr>
            </a:lvl3pPr>
            <a:lvl4pPr marL="1371600" indent="0">
              <a:lnSpc>
                <a:spcPct val="100000"/>
              </a:lnSpc>
              <a:buNone/>
              <a:defRPr sz="1600">
                <a:solidFill>
                  <a:schemeClr val="bg1"/>
                </a:solidFill>
                <a:latin typeface="Times New Roman" panose="02020603050405020304" pitchFamily="18" charset="0"/>
              </a:defRPr>
            </a:lvl4pPr>
            <a:lvl5pPr marL="1828800" indent="0">
              <a:lnSpc>
                <a:spcPct val="100000"/>
              </a:lnSpc>
              <a:buNone/>
              <a:defRPr sz="1600">
                <a:solidFill>
                  <a:schemeClr val="bg1"/>
                </a:solidFill>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xmlns=""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xmlns=""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xmlns=""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xmlns=""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xmlns=""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xmlns=""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xmlns=""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xmlns=""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xmlns=""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xmlns=""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xmlns=""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xmlns=""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xmlns=""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xmlns=""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F7F47CF-67C9-420C-80A5-E2069FF0C2DF}" type="datetimeFigureOut">
              <a:rPr lang="en-US" dirty="0"/>
              <a:t>5/20/2022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84041871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xmlns=""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Times New Roman" panose="02020603050405020304" pitchFamily="18" charset="0"/>
              </a:defRPr>
            </a:lvl1pPr>
            <a:lvl2pPr algn="l">
              <a:defRPr sz="1600">
                <a:latin typeface="Times New Roman" panose="02020603050405020304" pitchFamily="18" charset="0"/>
              </a:defRPr>
            </a:lvl2pPr>
            <a:lvl3pPr algn="l">
              <a:defRPr sz="1600">
                <a:latin typeface="Times New Roman" panose="02020603050405020304" pitchFamily="18" charset="0"/>
              </a:defRPr>
            </a:lvl3pPr>
            <a:lvl4pPr algn="l">
              <a:defRPr sz="1600">
                <a:latin typeface="Times New Roman" panose="02020603050405020304" pitchFamily="18" charset="0"/>
              </a:defRPr>
            </a:lvl4pPr>
            <a:lvl5pPr algn="l">
              <a:defRPr sz="1600">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xmlns=""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xmlns=""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xmlns=""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xmlns=""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Times New Roman" panose="02020603050405020304" pitchFamily="18" charset="0"/>
              </a:defRPr>
            </a:lvl1pPr>
            <a:lvl2pPr algn="l">
              <a:defRPr sz="1600">
                <a:latin typeface="Times New Roman" panose="02020603050405020304" pitchFamily="18" charset="0"/>
              </a:defRPr>
            </a:lvl2pPr>
            <a:lvl3pPr algn="l">
              <a:defRPr sz="1600">
                <a:latin typeface="Times New Roman" panose="02020603050405020304" pitchFamily="18" charset="0"/>
              </a:defRPr>
            </a:lvl3pPr>
            <a:lvl4pPr algn="l">
              <a:defRPr sz="1600">
                <a:latin typeface="Times New Roman" panose="02020603050405020304" pitchFamily="18" charset="0"/>
              </a:defRPr>
            </a:lvl4pPr>
            <a:lvl5pPr algn="l">
              <a:defRPr sz="1600">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xmlns=""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xmlns=""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xmlns=""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Times New Roman" panose="02020603050405020304" pitchFamily="18" charset="0"/>
              </a:defRPr>
            </a:lvl1pPr>
            <a:lvl2pPr algn="l">
              <a:defRPr sz="1600">
                <a:latin typeface="Times New Roman" panose="02020603050405020304" pitchFamily="18" charset="0"/>
              </a:defRPr>
            </a:lvl2pPr>
            <a:lvl3pPr algn="l">
              <a:defRPr sz="1600">
                <a:latin typeface="Times New Roman" panose="02020603050405020304" pitchFamily="18" charset="0"/>
              </a:defRPr>
            </a:lvl3pPr>
            <a:lvl4pPr algn="l">
              <a:defRPr sz="1600">
                <a:latin typeface="Times New Roman" panose="02020603050405020304" pitchFamily="18" charset="0"/>
              </a:defRPr>
            </a:lvl4pPr>
            <a:lvl5pPr algn="l">
              <a:defRPr sz="1600">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xmlns=""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xmlns=""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Times New Roman" panose="02020603050405020304" pitchFamily="18" charset="0"/>
              </a:defRPr>
            </a:lvl1pPr>
            <a:lvl2pPr algn="l">
              <a:defRPr sz="1600">
                <a:latin typeface="Times New Roman" panose="02020603050405020304" pitchFamily="18" charset="0"/>
              </a:defRPr>
            </a:lvl2pPr>
            <a:lvl3pPr algn="l">
              <a:defRPr sz="1600">
                <a:latin typeface="Times New Roman" panose="02020603050405020304" pitchFamily="18" charset="0"/>
              </a:defRPr>
            </a:lvl3pPr>
            <a:lvl4pPr algn="l">
              <a:defRPr sz="1600">
                <a:latin typeface="Times New Roman" panose="02020603050405020304" pitchFamily="18" charset="0"/>
              </a:defRPr>
            </a:lvl4pPr>
            <a:lvl5pPr algn="l">
              <a:defRPr sz="1600">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xmlns=""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xmlns=""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xmlns=""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Times New Roman" panose="02020603050405020304" pitchFamily="18" charset="0"/>
                <a:cs typeface="Calibri" panose="020F0502020204030204" pitchFamily="34" charset="0"/>
              </a:defRPr>
            </a:lvl1pPr>
            <a:lvl2pPr>
              <a:lnSpc>
                <a:spcPct val="100000"/>
              </a:lnSpc>
              <a:defRPr sz="1600">
                <a:latin typeface="Times New Roman" panose="02020603050405020304" pitchFamily="18" charset="0"/>
                <a:cs typeface="Calibri" panose="020F0502020204030204" pitchFamily="34" charset="0"/>
              </a:defRPr>
            </a:lvl2pPr>
            <a:lvl3pPr>
              <a:lnSpc>
                <a:spcPct val="100000"/>
              </a:lnSpc>
              <a:defRPr sz="1600">
                <a:latin typeface="Times New Roman" panose="02020603050405020304" pitchFamily="18" charset="0"/>
                <a:cs typeface="Calibri" panose="020F0502020204030204" pitchFamily="34" charset="0"/>
              </a:defRPr>
            </a:lvl3pPr>
            <a:lvl4pPr>
              <a:lnSpc>
                <a:spcPct val="100000"/>
              </a:lnSpc>
              <a:defRPr sz="1600">
                <a:latin typeface="Times New Roman" panose="02020603050405020304" pitchFamily="18" charset="0"/>
                <a:cs typeface="Calibri" panose="020F0502020204030204" pitchFamily="34" charset="0"/>
              </a:defRPr>
            </a:lvl4pPr>
            <a:lvl5pPr>
              <a:lnSpc>
                <a:spcPct val="100000"/>
              </a:lnSpc>
              <a:defRPr sz="1600">
                <a:latin typeface="Times New Roman" panose="02020603050405020304" pitchFamily="18" charset="0"/>
                <a:cs typeface="Calibri" panose="020F05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a:extLst>
              <a:ext uri="{FF2B5EF4-FFF2-40B4-BE49-F238E27FC236}">
                <a16:creationId xmlns:a16="http://schemas.microsoft.com/office/drawing/2014/main" xmlns=""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Times New Roman" panose="02020603050405020304" pitchFamily="18" charset="0"/>
                <a:cs typeface="Calibri" panose="020F0502020204030204" pitchFamily="34" charset="0"/>
              </a:defRPr>
            </a:lvl1pPr>
            <a:lvl2pPr>
              <a:lnSpc>
                <a:spcPct val="100000"/>
              </a:lnSpc>
              <a:defRPr sz="1600">
                <a:latin typeface="Times New Roman" panose="02020603050405020304" pitchFamily="18" charset="0"/>
                <a:cs typeface="Calibri" panose="020F0502020204030204" pitchFamily="34" charset="0"/>
              </a:defRPr>
            </a:lvl2pPr>
            <a:lvl3pPr>
              <a:lnSpc>
                <a:spcPct val="100000"/>
              </a:lnSpc>
              <a:defRPr sz="1600">
                <a:latin typeface="Times New Roman" panose="02020603050405020304" pitchFamily="18" charset="0"/>
                <a:cs typeface="Calibri" panose="020F0502020204030204" pitchFamily="34" charset="0"/>
              </a:defRPr>
            </a:lvl3pPr>
            <a:lvl4pPr>
              <a:lnSpc>
                <a:spcPct val="100000"/>
              </a:lnSpc>
              <a:defRPr sz="1600">
                <a:latin typeface="Times New Roman" panose="02020603050405020304" pitchFamily="18" charset="0"/>
                <a:cs typeface="Calibri" panose="020F0502020204030204" pitchFamily="34" charset="0"/>
              </a:defRPr>
            </a:lvl4pPr>
            <a:lvl5pPr>
              <a:lnSpc>
                <a:spcPct val="100000"/>
              </a:lnSpc>
              <a:defRPr sz="1600">
                <a:latin typeface="Times New Roman" panose="02020603050405020304" pitchFamily="18" charset="0"/>
                <a:cs typeface="Calibri" panose="020F05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2">
            <a:extLst>
              <a:ext uri="{FF2B5EF4-FFF2-40B4-BE49-F238E27FC236}">
                <a16:creationId xmlns:a16="http://schemas.microsoft.com/office/drawing/2014/main" xmlns=""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xmlns=""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xmlns=""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Times New Roman" panose="02020603050405020304" pitchFamily="18" charset="0"/>
                <a:cs typeface="Calibri" panose="020F0502020204030204" pitchFamily="34" charset="0"/>
              </a:defRPr>
            </a:lvl1pPr>
            <a:lvl2pPr>
              <a:lnSpc>
                <a:spcPct val="100000"/>
              </a:lnSpc>
              <a:defRPr sz="1600">
                <a:latin typeface="Times New Roman" panose="02020603050405020304" pitchFamily="18" charset="0"/>
                <a:cs typeface="Calibri" panose="020F0502020204030204" pitchFamily="34" charset="0"/>
              </a:defRPr>
            </a:lvl2pPr>
            <a:lvl3pPr>
              <a:lnSpc>
                <a:spcPct val="100000"/>
              </a:lnSpc>
              <a:defRPr sz="1600">
                <a:latin typeface="Times New Roman" panose="02020603050405020304" pitchFamily="18" charset="0"/>
                <a:cs typeface="Calibri" panose="020F0502020204030204" pitchFamily="34" charset="0"/>
              </a:defRPr>
            </a:lvl3pPr>
            <a:lvl4pPr>
              <a:lnSpc>
                <a:spcPct val="100000"/>
              </a:lnSpc>
              <a:defRPr sz="1600">
                <a:latin typeface="Times New Roman" panose="02020603050405020304" pitchFamily="18" charset="0"/>
                <a:cs typeface="Calibri" panose="020F0502020204030204" pitchFamily="34" charset="0"/>
              </a:defRPr>
            </a:lvl4pPr>
            <a:lvl5pPr>
              <a:lnSpc>
                <a:spcPct val="100000"/>
              </a:lnSpc>
              <a:defRPr sz="1600">
                <a:latin typeface="Times New Roman" panose="02020603050405020304" pitchFamily="18" charset="0"/>
                <a:cs typeface="Calibri" panose="020F05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a:extLst>
              <a:ext uri="{FF2B5EF4-FFF2-40B4-BE49-F238E27FC236}">
                <a16:creationId xmlns:a16="http://schemas.microsoft.com/office/drawing/2014/main" xmlns=""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Times New Roman" panose="02020603050405020304" pitchFamily="18" charset="0"/>
                <a:cs typeface="Calibri" panose="020F0502020204030204" pitchFamily="34" charset="0"/>
              </a:defRPr>
            </a:lvl1pPr>
            <a:lvl2pPr>
              <a:lnSpc>
                <a:spcPct val="100000"/>
              </a:lnSpc>
              <a:defRPr sz="1600">
                <a:latin typeface="Times New Roman" panose="02020603050405020304" pitchFamily="18" charset="0"/>
                <a:cs typeface="Calibri" panose="020F0502020204030204" pitchFamily="34" charset="0"/>
              </a:defRPr>
            </a:lvl2pPr>
            <a:lvl3pPr>
              <a:lnSpc>
                <a:spcPct val="100000"/>
              </a:lnSpc>
              <a:defRPr sz="1600">
                <a:latin typeface="Times New Roman" panose="02020603050405020304" pitchFamily="18" charset="0"/>
                <a:cs typeface="Calibri" panose="020F0502020204030204" pitchFamily="34" charset="0"/>
              </a:defRPr>
            </a:lvl3pPr>
            <a:lvl4pPr>
              <a:lnSpc>
                <a:spcPct val="100000"/>
              </a:lnSpc>
              <a:defRPr sz="1600">
                <a:latin typeface="Times New Roman" panose="02020603050405020304" pitchFamily="18" charset="0"/>
                <a:cs typeface="Calibri" panose="020F0502020204030204" pitchFamily="34" charset="0"/>
              </a:defRPr>
            </a:lvl4pPr>
            <a:lvl5pPr>
              <a:lnSpc>
                <a:spcPct val="100000"/>
              </a:lnSpc>
              <a:defRPr sz="1600">
                <a:latin typeface="Times New Roman" panose="02020603050405020304" pitchFamily="18" charset="0"/>
                <a:cs typeface="Calibri" panose="020F05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2">
            <a:extLst>
              <a:ext uri="{FF2B5EF4-FFF2-40B4-BE49-F238E27FC236}">
                <a16:creationId xmlns:a16="http://schemas.microsoft.com/office/drawing/2014/main" xmlns=""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xmlns=""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xmlns=""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sp>
        <p:nvSpPr>
          <p:cNvPr id="6" name="Title 1">
            <a:extLst>
              <a:ext uri="{FF2B5EF4-FFF2-40B4-BE49-F238E27FC236}">
                <a16:creationId xmlns:a16="http://schemas.microsoft.com/office/drawing/2014/main" xmlns=""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xmlns=""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Times New Roman" panose="02020603050405020304" pitchFamily="18" charset="0"/>
                <a:cs typeface="Calibri" panose="020F0502020204030204" pitchFamily="34" charset="0"/>
              </a:defRPr>
            </a:lvl1pPr>
            <a:lvl2pPr>
              <a:lnSpc>
                <a:spcPct val="100000"/>
              </a:lnSpc>
              <a:defRPr sz="1600">
                <a:latin typeface="Times New Roman" panose="02020603050405020304" pitchFamily="18" charset="0"/>
                <a:cs typeface="Calibri" panose="020F0502020204030204" pitchFamily="34" charset="0"/>
              </a:defRPr>
            </a:lvl2pPr>
            <a:lvl3pPr>
              <a:lnSpc>
                <a:spcPct val="100000"/>
              </a:lnSpc>
              <a:defRPr sz="1600">
                <a:latin typeface="Times New Roman" panose="02020603050405020304" pitchFamily="18" charset="0"/>
                <a:cs typeface="Calibri" panose="020F0502020204030204" pitchFamily="34" charset="0"/>
              </a:defRPr>
            </a:lvl3pPr>
            <a:lvl4pPr>
              <a:lnSpc>
                <a:spcPct val="100000"/>
              </a:lnSpc>
              <a:defRPr sz="1600">
                <a:latin typeface="Times New Roman" panose="02020603050405020304" pitchFamily="18" charset="0"/>
                <a:cs typeface="Calibri" panose="020F0502020204030204" pitchFamily="34" charset="0"/>
              </a:defRPr>
            </a:lvl4pPr>
            <a:lvl5pPr>
              <a:lnSpc>
                <a:spcPct val="100000"/>
              </a:lnSpc>
              <a:defRPr sz="1600">
                <a:latin typeface="Times New Roman" panose="02020603050405020304" pitchFamily="18" charset="0"/>
                <a:cs typeface="Calibri" panose="020F05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a:extLst>
              <a:ext uri="{FF2B5EF4-FFF2-40B4-BE49-F238E27FC236}">
                <a16:creationId xmlns:a16="http://schemas.microsoft.com/office/drawing/2014/main" xmlns=""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Times New Roman" panose="02020603050405020304" pitchFamily="18" charset="0"/>
                <a:cs typeface="Calibri" panose="020F0502020204030204" pitchFamily="34" charset="0"/>
              </a:defRPr>
            </a:lvl1pPr>
            <a:lvl2pPr>
              <a:lnSpc>
                <a:spcPct val="100000"/>
              </a:lnSpc>
              <a:defRPr sz="1600">
                <a:latin typeface="Times New Roman" panose="02020603050405020304" pitchFamily="18" charset="0"/>
                <a:cs typeface="Calibri" panose="020F0502020204030204" pitchFamily="34" charset="0"/>
              </a:defRPr>
            </a:lvl2pPr>
            <a:lvl3pPr>
              <a:lnSpc>
                <a:spcPct val="100000"/>
              </a:lnSpc>
              <a:defRPr sz="1600">
                <a:latin typeface="Times New Roman" panose="02020603050405020304" pitchFamily="18" charset="0"/>
                <a:cs typeface="Calibri" panose="020F0502020204030204" pitchFamily="34" charset="0"/>
              </a:defRPr>
            </a:lvl3pPr>
            <a:lvl4pPr>
              <a:lnSpc>
                <a:spcPct val="100000"/>
              </a:lnSpc>
              <a:defRPr sz="1600">
                <a:latin typeface="Times New Roman" panose="02020603050405020304" pitchFamily="18" charset="0"/>
                <a:cs typeface="Calibri" panose="020F0502020204030204" pitchFamily="34" charset="0"/>
              </a:defRPr>
            </a:lvl4pPr>
            <a:lvl5pPr>
              <a:lnSpc>
                <a:spcPct val="100000"/>
              </a:lnSpc>
              <a:defRPr sz="1600">
                <a:latin typeface="Times New Roman" panose="02020603050405020304" pitchFamily="18" charset="0"/>
                <a:cs typeface="Calibri" panose="020F05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
            <a:extLst>
              <a:ext uri="{FF2B5EF4-FFF2-40B4-BE49-F238E27FC236}">
                <a16:creationId xmlns:a16="http://schemas.microsoft.com/office/drawing/2014/main" xmlns=""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xmlns=""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xmlns=""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xmlns=""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xmlns=""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sp>
        <p:nvSpPr>
          <p:cNvPr id="6" name="Title 1">
            <a:extLst>
              <a:ext uri="{FF2B5EF4-FFF2-40B4-BE49-F238E27FC236}">
                <a16:creationId xmlns:a16="http://schemas.microsoft.com/office/drawing/2014/main" xmlns=""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xmlns=""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Times New Roman" panose="02020603050405020304" pitchFamily="18" charset="0"/>
                <a:cs typeface="Calibri" panose="020F0502020204030204" pitchFamily="34" charset="0"/>
              </a:defRPr>
            </a:lvl1pPr>
            <a:lvl2pPr>
              <a:lnSpc>
                <a:spcPct val="100000"/>
              </a:lnSpc>
              <a:defRPr sz="1600">
                <a:solidFill>
                  <a:schemeClr val="bg1"/>
                </a:solidFill>
                <a:latin typeface="Times New Roman" panose="02020603050405020304" pitchFamily="18" charset="0"/>
                <a:cs typeface="Calibri" panose="020F0502020204030204" pitchFamily="34" charset="0"/>
              </a:defRPr>
            </a:lvl2pPr>
            <a:lvl3pPr>
              <a:lnSpc>
                <a:spcPct val="100000"/>
              </a:lnSpc>
              <a:defRPr sz="1600">
                <a:solidFill>
                  <a:schemeClr val="bg1"/>
                </a:solidFill>
                <a:latin typeface="Times New Roman" panose="02020603050405020304" pitchFamily="18" charset="0"/>
                <a:cs typeface="Calibri" panose="020F0502020204030204" pitchFamily="34" charset="0"/>
              </a:defRPr>
            </a:lvl3pPr>
            <a:lvl4pPr>
              <a:lnSpc>
                <a:spcPct val="100000"/>
              </a:lnSpc>
              <a:defRPr sz="1600">
                <a:solidFill>
                  <a:schemeClr val="bg1"/>
                </a:solidFill>
                <a:latin typeface="Times New Roman" panose="02020603050405020304" pitchFamily="18" charset="0"/>
                <a:cs typeface="Calibri" panose="020F0502020204030204" pitchFamily="34" charset="0"/>
              </a:defRPr>
            </a:lvl4pPr>
            <a:lvl5pPr>
              <a:lnSpc>
                <a:spcPct val="100000"/>
              </a:lnSpc>
              <a:defRPr sz="1600">
                <a:solidFill>
                  <a:schemeClr val="bg1"/>
                </a:solidFill>
                <a:latin typeface="Times New Roman" panose="02020603050405020304" pitchFamily="18" charset="0"/>
                <a:cs typeface="Calibri" panose="020F05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a:extLst>
              <a:ext uri="{FF2B5EF4-FFF2-40B4-BE49-F238E27FC236}">
                <a16:creationId xmlns:a16="http://schemas.microsoft.com/office/drawing/2014/main" xmlns=""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Times New Roman" panose="02020603050405020304" pitchFamily="18" charset="0"/>
                <a:cs typeface="Calibri" panose="020F0502020204030204" pitchFamily="34" charset="0"/>
              </a:defRPr>
            </a:lvl1pPr>
            <a:lvl2pPr>
              <a:lnSpc>
                <a:spcPct val="100000"/>
              </a:lnSpc>
              <a:defRPr sz="1600">
                <a:solidFill>
                  <a:schemeClr val="bg1"/>
                </a:solidFill>
                <a:latin typeface="Times New Roman" panose="02020603050405020304" pitchFamily="18" charset="0"/>
                <a:cs typeface="Calibri" panose="020F0502020204030204" pitchFamily="34" charset="0"/>
              </a:defRPr>
            </a:lvl2pPr>
            <a:lvl3pPr>
              <a:lnSpc>
                <a:spcPct val="100000"/>
              </a:lnSpc>
              <a:defRPr sz="1600">
                <a:solidFill>
                  <a:schemeClr val="bg1"/>
                </a:solidFill>
                <a:latin typeface="Times New Roman" panose="02020603050405020304" pitchFamily="18" charset="0"/>
                <a:cs typeface="Calibri" panose="020F0502020204030204" pitchFamily="34" charset="0"/>
              </a:defRPr>
            </a:lvl3pPr>
            <a:lvl4pPr>
              <a:lnSpc>
                <a:spcPct val="100000"/>
              </a:lnSpc>
              <a:defRPr sz="1600">
                <a:solidFill>
                  <a:schemeClr val="bg1"/>
                </a:solidFill>
                <a:latin typeface="Times New Roman" panose="02020603050405020304" pitchFamily="18" charset="0"/>
                <a:cs typeface="Calibri" panose="020F0502020204030204" pitchFamily="34" charset="0"/>
              </a:defRPr>
            </a:lvl4pPr>
            <a:lvl5pPr>
              <a:lnSpc>
                <a:spcPct val="100000"/>
              </a:lnSpc>
              <a:defRPr sz="1600">
                <a:solidFill>
                  <a:schemeClr val="bg1"/>
                </a:solidFill>
                <a:latin typeface="Times New Roman" panose="02020603050405020304" pitchFamily="18" charset="0"/>
                <a:cs typeface="Calibri" panose="020F05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
            <a:extLst>
              <a:ext uri="{FF2B5EF4-FFF2-40B4-BE49-F238E27FC236}">
                <a16:creationId xmlns:a16="http://schemas.microsoft.com/office/drawing/2014/main" xmlns=""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xmlns=""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xmlns=""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xmlns=""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xmlns=""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5/20/2022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2937711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xmlns=""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xmlns=""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Times New Roman" panose="02020603050405020304" pitchFamily="18" charset="0"/>
              </a:defRPr>
            </a:lvl1pPr>
            <a:lvl2pPr marL="457200" indent="0">
              <a:lnSpc>
                <a:spcPct val="100000"/>
              </a:lnSpc>
              <a:buNone/>
              <a:defRPr sz="1600">
                <a:solidFill>
                  <a:schemeClr val="bg1"/>
                </a:solidFill>
                <a:latin typeface="Times New Roman" panose="02020603050405020304" pitchFamily="18" charset="0"/>
              </a:defRPr>
            </a:lvl2pPr>
            <a:lvl3pPr marL="914400" indent="0">
              <a:lnSpc>
                <a:spcPct val="100000"/>
              </a:lnSpc>
              <a:buNone/>
              <a:defRPr sz="1600">
                <a:solidFill>
                  <a:schemeClr val="bg1"/>
                </a:solidFill>
                <a:latin typeface="Times New Roman" panose="02020603050405020304" pitchFamily="18" charset="0"/>
              </a:defRPr>
            </a:lvl3pPr>
            <a:lvl4pPr marL="1371600" indent="0">
              <a:lnSpc>
                <a:spcPct val="100000"/>
              </a:lnSpc>
              <a:buNone/>
              <a:defRPr sz="1600">
                <a:solidFill>
                  <a:schemeClr val="bg1"/>
                </a:solidFill>
                <a:latin typeface="Times New Roman" panose="02020603050405020304" pitchFamily="18" charset="0"/>
              </a:defRPr>
            </a:lvl4pPr>
            <a:lvl5pPr marL="1828800" indent="0">
              <a:lnSpc>
                <a:spcPct val="100000"/>
              </a:lnSpc>
              <a:buNone/>
              <a:defRPr sz="1600">
                <a:solidFill>
                  <a:schemeClr val="bg1"/>
                </a:solidFill>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xmlns=""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xmlns=""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xmlns=""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Times New Roman" panose="02020603050405020304" pitchFamily="18" charset="0"/>
              </a:defRPr>
            </a:lvl1pPr>
            <a:lvl2pPr marL="457200" indent="0">
              <a:lnSpc>
                <a:spcPct val="100000"/>
              </a:lnSpc>
              <a:buNone/>
              <a:defRPr sz="1600">
                <a:solidFill>
                  <a:schemeClr val="bg1"/>
                </a:solidFill>
                <a:latin typeface="Times New Roman" panose="02020603050405020304" pitchFamily="18" charset="0"/>
              </a:defRPr>
            </a:lvl2pPr>
            <a:lvl3pPr marL="914400" indent="0">
              <a:lnSpc>
                <a:spcPct val="100000"/>
              </a:lnSpc>
              <a:buNone/>
              <a:defRPr sz="1600">
                <a:solidFill>
                  <a:schemeClr val="bg1"/>
                </a:solidFill>
                <a:latin typeface="Times New Roman" panose="02020603050405020304" pitchFamily="18" charset="0"/>
              </a:defRPr>
            </a:lvl3pPr>
            <a:lvl4pPr marL="1371600" indent="0">
              <a:lnSpc>
                <a:spcPct val="100000"/>
              </a:lnSpc>
              <a:buNone/>
              <a:defRPr sz="1600">
                <a:solidFill>
                  <a:schemeClr val="bg1"/>
                </a:solidFill>
                <a:latin typeface="Times New Roman" panose="02020603050405020304" pitchFamily="18" charset="0"/>
              </a:defRPr>
            </a:lvl4pPr>
            <a:lvl5pPr marL="1828800" indent="0">
              <a:lnSpc>
                <a:spcPct val="100000"/>
              </a:lnSpc>
              <a:buNone/>
              <a:defRPr sz="1600">
                <a:solidFill>
                  <a:schemeClr val="bg1"/>
                </a:solidFill>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4899669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xmlns=""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xmlns=""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Times New Roman" panose="02020603050405020304" pitchFamily="18" charset="0"/>
              </a:defRPr>
            </a:lvl1pPr>
            <a:lvl2pPr marL="457200" indent="0">
              <a:lnSpc>
                <a:spcPct val="100000"/>
              </a:lnSpc>
              <a:buNone/>
              <a:defRPr sz="1400">
                <a:latin typeface="Times New Roman" panose="02020603050405020304" pitchFamily="18" charset="0"/>
              </a:defRPr>
            </a:lvl2pPr>
            <a:lvl3pPr marL="914400" indent="0">
              <a:lnSpc>
                <a:spcPct val="100000"/>
              </a:lnSpc>
              <a:buNone/>
              <a:defRPr sz="1400">
                <a:latin typeface="Times New Roman" panose="02020603050405020304" pitchFamily="18" charset="0"/>
              </a:defRPr>
            </a:lvl3pPr>
            <a:lvl4pPr marL="1371600" indent="0">
              <a:lnSpc>
                <a:spcPct val="100000"/>
              </a:lnSpc>
              <a:buNone/>
              <a:defRPr sz="1400">
                <a:latin typeface="Times New Roman" panose="02020603050405020304" pitchFamily="18" charset="0"/>
              </a:defRPr>
            </a:lvl4pPr>
            <a:lvl5pPr marL="1828800" indent="0">
              <a:lnSpc>
                <a:spcPct val="100000"/>
              </a:lnSpc>
              <a:buNone/>
              <a:defRPr sz="1400">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1" name="Straight Connector 10">
            <a:extLst>
              <a:ext uri="{FF2B5EF4-FFF2-40B4-BE49-F238E27FC236}">
                <a16:creationId xmlns:a16="http://schemas.microsoft.com/office/drawing/2014/main" xmlns=""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xmlns=""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xmlns=""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Times New Roman" panose="02020603050405020304" pitchFamily="18" charset="0"/>
              </a:defRPr>
            </a:lvl1pPr>
            <a:lvl2pPr marL="457200" indent="0">
              <a:lnSpc>
                <a:spcPct val="100000"/>
              </a:lnSpc>
              <a:buNone/>
              <a:defRPr sz="1400">
                <a:latin typeface="Times New Roman" panose="02020603050405020304" pitchFamily="18" charset="0"/>
              </a:defRPr>
            </a:lvl2pPr>
            <a:lvl3pPr marL="914400" indent="0">
              <a:lnSpc>
                <a:spcPct val="100000"/>
              </a:lnSpc>
              <a:buNone/>
              <a:defRPr sz="1400">
                <a:latin typeface="Times New Roman" panose="02020603050405020304" pitchFamily="18" charset="0"/>
              </a:defRPr>
            </a:lvl3pPr>
            <a:lvl4pPr marL="1371600" indent="0">
              <a:lnSpc>
                <a:spcPct val="100000"/>
              </a:lnSpc>
              <a:buNone/>
              <a:defRPr sz="1400">
                <a:latin typeface="Times New Roman" panose="02020603050405020304" pitchFamily="18" charset="0"/>
              </a:defRPr>
            </a:lvl4pPr>
            <a:lvl5pPr marL="1828800" indent="0">
              <a:lnSpc>
                <a:spcPct val="100000"/>
              </a:lnSpc>
              <a:buNone/>
              <a:defRPr sz="1400">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a:extLst>
              <a:ext uri="{FF2B5EF4-FFF2-40B4-BE49-F238E27FC236}">
                <a16:creationId xmlns:a16="http://schemas.microsoft.com/office/drawing/2014/main" xmlns=""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xmlns=""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xmlns=""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1400">
                <a:solidFill>
                  <a:schemeClr val="bg1"/>
                </a:solidFill>
                <a:latin typeface="Times New Roman" panose="02020603050405020304" pitchFamily="18" charset="0"/>
              </a:defRPr>
            </a:lvl2pPr>
            <a:lvl3pPr marL="914400" indent="0">
              <a:lnSpc>
                <a:spcPct val="100000"/>
              </a:lnSpc>
              <a:buNone/>
              <a:defRPr sz="1400">
                <a:solidFill>
                  <a:schemeClr val="bg1"/>
                </a:solidFill>
                <a:latin typeface="Times New Roman" panose="02020603050405020304" pitchFamily="18" charset="0"/>
              </a:defRPr>
            </a:lvl3pPr>
            <a:lvl4pPr marL="1371600" indent="0">
              <a:lnSpc>
                <a:spcPct val="100000"/>
              </a:lnSpc>
              <a:buNone/>
              <a:defRPr sz="1400">
                <a:solidFill>
                  <a:schemeClr val="bg1"/>
                </a:solidFill>
                <a:latin typeface="Times New Roman" panose="02020603050405020304" pitchFamily="18" charset="0"/>
              </a:defRPr>
            </a:lvl4pPr>
            <a:lvl5pPr marL="1828800" indent="0">
              <a:lnSpc>
                <a:spcPct val="100000"/>
              </a:lnSpc>
              <a:buNone/>
              <a:defRPr sz="1400">
                <a:solidFill>
                  <a:schemeClr val="bg1"/>
                </a:solidFill>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xmlns=""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xmlns=""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xmlns=""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xmlns=""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1400">
                <a:solidFill>
                  <a:schemeClr val="bg1"/>
                </a:solidFill>
                <a:latin typeface="Times New Roman" panose="02020603050405020304" pitchFamily="18" charset="0"/>
              </a:defRPr>
            </a:lvl2pPr>
            <a:lvl3pPr marL="914400" indent="0">
              <a:lnSpc>
                <a:spcPct val="100000"/>
              </a:lnSpc>
              <a:buNone/>
              <a:defRPr sz="1400">
                <a:solidFill>
                  <a:schemeClr val="bg1"/>
                </a:solidFill>
                <a:latin typeface="Times New Roman" panose="02020603050405020304" pitchFamily="18" charset="0"/>
              </a:defRPr>
            </a:lvl3pPr>
            <a:lvl4pPr marL="1371600" indent="0">
              <a:lnSpc>
                <a:spcPct val="100000"/>
              </a:lnSpc>
              <a:buNone/>
              <a:defRPr sz="1400">
                <a:solidFill>
                  <a:schemeClr val="bg1"/>
                </a:solidFill>
                <a:latin typeface="Times New Roman" panose="02020603050405020304" pitchFamily="18" charset="0"/>
              </a:defRPr>
            </a:lvl4pPr>
            <a:lvl5pPr marL="1828800" indent="0">
              <a:lnSpc>
                <a:spcPct val="100000"/>
              </a:lnSpc>
              <a:buNone/>
              <a:defRPr sz="1400">
                <a:solidFill>
                  <a:schemeClr val="bg1"/>
                </a:solidFill>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1" name="Straight Connector 10">
            <a:extLst>
              <a:ext uri="{FF2B5EF4-FFF2-40B4-BE49-F238E27FC236}">
                <a16:creationId xmlns:a16="http://schemas.microsoft.com/office/drawing/2014/main" xmlns=""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xmlns=""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6" name="Picture Placeholder 5">
            <a:extLst>
              <a:ext uri="{FF2B5EF4-FFF2-40B4-BE49-F238E27FC236}">
                <a16:creationId xmlns:a16="http://schemas.microsoft.com/office/drawing/2014/main" xmlns=""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xmlns=""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58" name="Picture Placeholder 5">
            <a:extLst>
              <a:ext uri="{FF2B5EF4-FFF2-40B4-BE49-F238E27FC236}">
                <a16:creationId xmlns:a16="http://schemas.microsoft.com/office/drawing/2014/main" xmlns=""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xmlns=""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62" name="Picture Placeholder 5">
            <a:extLst>
              <a:ext uri="{FF2B5EF4-FFF2-40B4-BE49-F238E27FC236}">
                <a16:creationId xmlns:a16="http://schemas.microsoft.com/office/drawing/2014/main" xmlns=""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xmlns=""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99" name="Picture Placeholder 5">
            <a:extLst>
              <a:ext uri="{FF2B5EF4-FFF2-40B4-BE49-F238E27FC236}">
                <a16:creationId xmlns:a16="http://schemas.microsoft.com/office/drawing/2014/main" xmlns=""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xmlns=""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101" name="Picture Placeholder 5">
            <a:extLst>
              <a:ext uri="{FF2B5EF4-FFF2-40B4-BE49-F238E27FC236}">
                <a16:creationId xmlns:a16="http://schemas.microsoft.com/office/drawing/2014/main" xmlns=""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xmlns=""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103" name="Picture Placeholder 5">
            <a:extLst>
              <a:ext uri="{FF2B5EF4-FFF2-40B4-BE49-F238E27FC236}">
                <a16:creationId xmlns:a16="http://schemas.microsoft.com/office/drawing/2014/main" xmlns=""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xmlns=""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dirty="0"/>
              <a:t>Click to edit Master text styles</a:t>
            </a:r>
          </a:p>
        </p:txBody>
      </p:sp>
      <p:sp>
        <p:nvSpPr>
          <p:cNvPr id="109" name="Text Placeholder 2">
            <a:extLst>
              <a:ext uri="{FF2B5EF4-FFF2-40B4-BE49-F238E27FC236}">
                <a16:creationId xmlns:a16="http://schemas.microsoft.com/office/drawing/2014/main" xmlns=""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xmlns=""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dirty="0"/>
              <a:t>Click to edit Master text styles</a:t>
            </a:r>
          </a:p>
        </p:txBody>
      </p:sp>
      <p:sp>
        <p:nvSpPr>
          <p:cNvPr id="111" name="Text Placeholder 2">
            <a:extLst>
              <a:ext uri="{FF2B5EF4-FFF2-40B4-BE49-F238E27FC236}">
                <a16:creationId xmlns:a16="http://schemas.microsoft.com/office/drawing/2014/main" xmlns=""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xmlns=""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dirty="0"/>
              <a:t>Click to edit Master text styles</a:t>
            </a:r>
          </a:p>
        </p:txBody>
      </p:sp>
      <p:sp>
        <p:nvSpPr>
          <p:cNvPr id="113" name="Text Placeholder 2">
            <a:extLst>
              <a:ext uri="{FF2B5EF4-FFF2-40B4-BE49-F238E27FC236}">
                <a16:creationId xmlns:a16="http://schemas.microsoft.com/office/drawing/2014/main" xmlns=""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xmlns=""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dirty="0"/>
              <a:t>Click to edit Master text styles</a:t>
            </a:r>
          </a:p>
        </p:txBody>
      </p:sp>
      <p:sp>
        <p:nvSpPr>
          <p:cNvPr id="125" name="Text Placeholder 2">
            <a:extLst>
              <a:ext uri="{FF2B5EF4-FFF2-40B4-BE49-F238E27FC236}">
                <a16:creationId xmlns:a16="http://schemas.microsoft.com/office/drawing/2014/main" xmlns=""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xmlns=""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dirty="0"/>
              <a:t>Click to edit Master text styles</a:t>
            </a:r>
          </a:p>
        </p:txBody>
      </p:sp>
      <p:sp>
        <p:nvSpPr>
          <p:cNvPr id="127" name="Text Placeholder 2">
            <a:extLst>
              <a:ext uri="{FF2B5EF4-FFF2-40B4-BE49-F238E27FC236}">
                <a16:creationId xmlns:a16="http://schemas.microsoft.com/office/drawing/2014/main" xmlns=""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xmlns=""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dirty="0"/>
              <a:t>Click to edit Master text styles</a:t>
            </a:r>
          </a:p>
        </p:txBody>
      </p:sp>
      <p:sp>
        <p:nvSpPr>
          <p:cNvPr id="129" name="Text Placeholder 2">
            <a:extLst>
              <a:ext uri="{FF2B5EF4-FFF2-40B4-BE49-F238E27FC236}">
                <a16:creationId xmlns:a16="http://schemas.microsoft.com/office/drawing/2014/main" xmlns=""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xmlns=""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latin typeface="Times New Roman" panose="02020603050405020304" pitchFamily="18" charset="0"/>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xmlns=""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6" name="Picture Placeholder 5">
            <a:extLst>
              <a:ext uri="{FF2B5EF4-FFF2-40B4-BE49-F238E27FC236}">
                <a16:creationId xmlns:a16="http://schemas.microsoft.com/office/drawing/2014/main" xmlns=""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xmlns=""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58" name="Picture Placeholder 5">
            <a:extLst>
              <a:ext uri="{FF2B5EF4-FFF2-40B4-BE49-F238E27FC236}">
                <a16:creationId xmlns:a16="http://schemas.microsoft.com/office/drawing/2014/main" xmlns=""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xmlns=""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62" name="Picture Placeholder 5">
            <a:extLst>
              <a:ext uri="{FF2B5EF4-FFF2-40B4-BE49-F238E27FC236}">
                <a16:creationId xmlns:a16="http://schemas.microsoft.com/office/drawing/2014/main" xmlns=""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xmlns=""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99" name="Picture Placeholder 5">
            <a:extLst>
              <a:ext uri="{FF2B5EF4-FFF2-40B4-BE49-F238E27FC236}">
                <a16:creationId xmlns:a16="http://schemas.microsoft.com/office/drawing/2014/main" xmlns=""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xmlns=""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101" name="Picture Placeholder 5">
            <a:extLst>
              <a:ext uri="{FF2B5EF4-FFF2-40B4-BE49-F238E27FC236}">
                <a16:creationId xmlns:a16="http://schemas.microsoft.com/office/drawing/2014/main" xmlns=""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xmlns=""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latin typeface="Times New Roman" panose="02020603050405020304" pitchFamily="18" charset="0"/>
            </a:endParaRPr>
          </a:p>
        </p:txBody>
      </p:sp>
      <p:sp>
        <p:nvSpPr>
          <p:cNvPr id="103" name="Picture Placeholder 5">
            <a:extLst>
              <a:ext uri="{FF2B5EF4-FFF2-40B4-BE49-F238E27FC236}">
                <a16:creationId xmlns:a16="http://schemas.microsoft.com/office/drawing/2014/main" xmlns=""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xmlns=""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dirty="0"/>
              <a:t>Click to edit Master text styles</a:t>
            </a:r>
          </a:p>
        </p:txBody>
      </p:sp>
      <p:sp>
        <p:nvSpPr>
          <p:cNvPr id="109" name="Text Placeholder 2">
            <a:extLst>
              <a:ext uri="{FF2B5EF4-FFF2-40B4-BE49-F238E27FC236}">
                <a16:creationId xmlns:a16="http://schemas.microsoft.com/office/drawing/2014/main" xmlns=""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xmlns=""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dirty="0"/>
              <a:t>Click to edit Master text styles</a:t>
            </a:r>
          </a:p>
        </p:txBody>
      </p:sp>
      <p:sp>
        <p:nvSpPr>
          <p:cNvPr id="111" name="Text Placeholder 2">
            <a:extLst>
              <a:ext uri="{FF2B5EF4-FFF2-40B4-BE49-F238E27FC236}">
                <a16:creationId xmlns:a16="http://schemas.microsoft.com/office/drawing/2014/main" xmlns=""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xmlns=""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dirty="0"/>
              <a:t>Click to edit Master text styles</a:t>
            </a:r>
          </a:p>
        </p:txBody>
      </p:sp>
      <p:sp>
        <p:nvSpPr>
          <p:cNvPr id="113" name="Text Placeholder 2">
            <a:extLst>
              <a:ext uri="{FF2B5EF4-FFF2-40B4-BE49-F238E27FC236}">
                <a16:creationId xmlns:a16="http://schemas.microsoft.com/office/drawing/2014/main" xmlns=""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xmlns=""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25" name="Text Placeholder 2">
            <a:extLst>
              <a:ext uri="{FF2B5EF4-FFF2-40B4-BE49-F238E27FC236}">
                <a16:creationId xmlns:a16="http://schemas.microsoft.com/office/drawing/2014/main" xmlns=""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xmlns=""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27" name="Text Placeholder 2">
            <a:extLst>
              <a:ext uri="{FF2B5EF4-FFF2-40B4-BE49-F238E27FC236}">
                <a16:creationId xmlns:a16="http://schemas.microsoft.com/office/drawing/2014/main" xmlns=""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xmlns=""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29" name="Text Placeholder 2">
            <a:extLst>
              <a:ext uri="{FF2B5EF4-FFF2-40B4-BE49-F238E27FC236}">
                <a16:creationId xmlns:a16="http://schemas.microsoft.com/office/drawing/2014/main" xmlns=""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xmlns=""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latin typeface="Times New Roman" panose="02020603050405020304" pitchFamily="18" charset="0"/>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xmlns=""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xmlns=""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xmlns=""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xmlns=""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xmlns=""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xmlns=""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xmlns=""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09" name="Text Placeholder 2">
            <a:extLst>
              <a:ext uri="{FF2B5EF4-FFF2-40B4-BE49-F238E27FC236}">
                <a16:creationId xmlns:a16="http://schemas.microsoft.com/office/drawing/2014/main" xmlns=""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xmlns=""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11" name="Text Placeholder 2">
            <a:extLst>
              <a:ext uri="{FF2B5EF4-FFF2-40B4-BE49-F238E27FC236}">
                <a16:creationId xmlns:a16="http://schemas.microsoft.com/office/drawing/2014/main" xmlns=""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xmlns=""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13" name="Text Placeholder 2">
            <a:extLst>
              <a:ext uri="{FF2B5EF4-FFF2-40B4-BE49-F238E27FC236}">
                <a16:creationId xmlns:a16="http://schemas.microsoft.com/office/drawing/2014/main" xmlns=""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xmlns=""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25" name="Text Placeholder 2">
            <a:extLst>
              <a:ext uri="{FF2B5EF4-FFF2-40B4-BE49-F238E27FC236}">
                <a16:creationId xmlns:a16="http://schemas.microsoft.com/office/drawing/2014/main" xmlns=""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xmlns=""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27" name="Text Placeholder 2">
            <a:extLst>
              <a:ext uri="{FF2B5EF4-FFF2-40B4-BE49-F238E27FC236}">
                <a16:creationId xmlns:a16="http://schemas.microsoft.com/office/drawing/2014/main" xmlns=""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xmlns=""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29" name="Text Placeholder 2">
            <a:extLst>
              <a:ext uri="{FF2B5EF4-FFF2-40B4-BE49-F238E27FC236}">
                <a16:creationId xmlns:a16="http://schemas.microsoft.com/office/drawing/2014/main" xmlns=""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xmlns=""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5/20/2022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47301705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xmlns=""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latin typeface="Times New Roman" panose="02020603050405020304" pitchFamily="18" charset="0"/>
              </a:defRPr>
            </a:lvl1pPr>
          </a:lstStyle>
          <a:p>
            <a:fld id="{8F9F391E-143D-F948-ADAE-29AEA3C1EBFB}" type="datetimeFigureOut">
              <a:rPr lang="en-US" smtClean="0"/>
              <a:pPr/>
              <a:t>5/20/2022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latin typeface="Times New Roman" panose="02020603050405020304" pitchFamily="18" charset="0"/>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latin typeface="Times New Roman" panose="02020603050405020304" pitchFamily="18" charset="0"/>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xmlns=""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xmlns=""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xmlns=""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xmlns=""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xmlns=""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xmlns=""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xmlns=""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09" name="Text Placeholder 2">
            <a:extLst>
              <a:ext uri="{FF2B5EF4-FFF2-40B4-BE49-F238E27FC236}">
                <a16:creationId xmlns:a16="http://schemas.microsoft.com/office/drawing/2014/main" xmlns=""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xmlns=""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11" name="Text Placeholder 2">
            <a:extLst>
              <a:ext uri="{FF2B5EF4-FFF2-40B4-BE49-F238E27FC236}">
                <a16:creationId xmlns:a16="http://schemas.microsoft.com/office/drawing/2014/main" xmlns=""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xmlns=""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13" name="Text Placeholder 2">
            <a:extLst>
              <a:ext uri="{FF2B5EF4-FFF2-40B4-BE49-F238E27FC236}">
                <a16:creationId xmlns:a16="http://schemas.microsoft.com/office/drawing/2014/main" xmlns=""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xmlns=""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25" name="Text Placeholder 2">
            <a:extLst>
              <a:ext uri="{FF2B5EF4-FFF2-40B4-BE49-F238E27FC236}">
                <a16:creationId xmlns:a16="http://schemas.microsoft.com/office/drawing/2014/main" xmlns=""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xmlns=""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27" name="Text Placeholder 2">
            <a:extLst>
              <a:ext uri="{FF2B5EF4-FFF2-40B4-BE49-F238E27FC236}">
                <a16:creationId xmlns:a16="http://schemas.microsoft.com/office/drawing/2014/main" xmlns=""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xmlns=""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Times New Roman" panose="02020603050405020304" pitchFamily="18" charset="0"/>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dirty="0"/>
              <a:t>Click to edit Master text styles</a:t>
            </a:r>
          </a:p>
        </p:txBody>
      </p:sp>
      <p:sp>
        <p:nvSpPr>
          <p:cNvPr id="129" name="Text Placeholder 2">
            <a:extLst>
              <a:ext uri="{FF2B5EF4-FFF2-40B4-BE49-F238E27FC236}">
                <a16:creationId xmlns:a16="http://schemas.microsoft.com/office/drawing/2014/main" xmlns=""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xmlns=""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5/20/2022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3503202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5/20/2022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599024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0C3BFE2-83B7-4B0A-B9D3-AB28331082B3}" type="datetimeFigureOut">
              <a:rPr lang="en-US" dirty="0"/>
              <a:t>5/20/2022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897442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EF78E3-FDA3-4D28-AAA2-0B81F349A39D}" type="datetimeFigureOut">
              <a:rPr lang="en-US" dirty="0"/>
              <a:t>5/20/2022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186059736"/>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5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5/20/2022</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1540746590"/>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 id="2147483739" r:id="rId14"/>
    <p:sldLayoutId id="2147483740" r:id="rId15"/>
    <p:sldLayoutId id="2147483741" r:id="rId16"/>
    <p:sldLayoutId id="2147483742" r:id="rId17"/>
    <p:sldLayoutId id="2147483743" r:id="rId18"/>
    <p:sldLayoutId id="2147483744" r:id="rId19"/>
    <p:sldLayoutId id="2147483745" r:id="rId20"/>
    <p:sldLayoutId id="2147483669" r:id="rId21"/>
    <p:sldLayoutId id="2147483673" r:id="rId22"/>
    <p:sldLayoutId id="2147483674" r:id="rId23"/>
    <p:sldLayoutId id="2147483677" r:id="rId24"/>
    <p:sldLayoutId id="2147483678" r:id="rId25"/>
    <p:sldLayoutId id="2147483679" r:id="rId26"/>
    <p:sldLayoutId id="2147483681" r:id="rId27"/>
    <p:sldLayoutId id="2147483682" r:id="rId28"/>
    <p:sldLayoutId id="2147483686" r:id="rId29"/>
    <p:sldLayoutId id="2147483683" r:id="rId30"/>
    <p:sldLayoutId id="2147483685" r:id="rId31"/>
    <p:sldLayoutId id="2147483684" r:id="rId32"/>
    <p:sldLayoutId id="2147483680" r:id="rId33"/>
    <p:sldLayoutId id="2147483691" r:id="rId34"/>
    <p:sldLayoutId id="2147483692" r:id="rId35"/>
    <p:sldLayoutId id="2147483693" r:id="rId36"/>
    <p:sldLayoutId id="2147483694" r:id="rId37"/>
    <p:sldLayoutId id="2147483688" r:id="rId38"/>
    <p:sldLayoutId id="2147483687" r:id="rId39"/>
    <p:sldLayoutId id="2147483689" r:id="rId40"/>
    <p:sldLayoutId id="2147483697" r:id="rId41"/>
    <p:sldLayoutId id="2147483698" r:id="rId42"/>
    <p:sldLayoutId id="2147483703" r:id="rId43"/>
    <p:sldLayoutId id="2147483704" r:id="rId44"/>
    <p:sldLayoutId id="2147483705" r:id="rId45"/>
    <p:sldLayoutId id="2147483706" r:id="rId46"/>
    <p:sldLayoutId id="2147483700" r:id="rId47"/>
    <p:sldLayoutId id="2147483699" r:id="rId48"/>
    <p:sldLayoutId id="2147483701" r:id="rId49"/>
    <p:sldLayoutId id="2147483702" r:id="rId50"/>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069E5E6-29C7-4CFC-A8DA-3F65C499E491}"/>
              </a:ext>
            </a:extLst>
          </p:cNvPr>
          <p:cNvSpPr>
            <a:spLocks noGrp="1"/>
          </p:cNvSpPr>
          <p:nvPr>
            <p:ph type="ctrTitle"/>
          </p:nvPr>
        </p:nvSpPr>
        <p:spPr>
          <a:xfrm>
            <a:off x="0" y="806553"/>
            <a:ext cx="6660107" cy="1963943"/>
          </a:xfrm>
        </p:spPr>
        <p:txBody>
          <a:bodyPr>
            <a:noAutofit/>
          </a:bodyPr>
          <a:lstStyle/>
          <a:p>
            <a:pPr algn="l"/>
            <a:r>
              <a:rPr lang="en-US" sz="4000"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Malignant Comments Classifier Project Presentation</a:t>
            </a:r>
            <a:endParaRPr lang="en-IN" sz="4000"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3" name="Subtitle 2">
            <a:extLst>
              <a:ext uri="{FF2B5EF4-FFF2-40B4-BE49-F238E27FC236}">
                <a16:creationId xmlns:a16="http://schemas.microsoft.com/office/drawing/2014/main" xmlns="" id="{B90ED32F-60EF-44D7-AF1C-6BA5B532B2B5}"/>
              </a:ext>
            </a:extLst>
          </p:cNvPr>
          <p:cNvSpPr>
            <a:spLocks noGrp="1"/>
          </p:cNvSpPr>
          <p:nvPr>
            <p:ph type="subTitle" idx="1"/>
          </p:nvPr>
        </p:nvSpPr>
        <p:spPr>
          <a:xfrm>
            <a:off x="3188365" y="4544705"/>
            <a:ext cx="7776633" cy="1201002"/>
          </a:xfrm>
        </p:spPr>
        <p:txBody>
          <a:bodyPr/>
          <a:lstStyle/>
          <a:p>
            <a:r>
              <a:rPr lang="en-US" sz="1800"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cs typeface="+mj-cs"/>
              </a:rPr>
              <a:t>Submitted by </a:t>
            </a:r>
            <a:r>
              <a:rPr lang="en-US" sz="1800" dirty="0" smtClean="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cs typeface="+mj-cs"/>
              </a:rPr>
              <a:t>:</a:t>
            </a:r>
          </a:p>
          <a:p>
            <a:r>
              <a:rPr lang="en-US" sz="3600" cap="none" dirty="0" smtClean="0">
                <a:solidFill>
                  <a:srgbClr val="00B0F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cs typeface="+mj-cs"/>
              </a:rPr>
              <a:t>Deepak  Kumar Singh</a:t>
            </a:r>
          </a:p>
          <a:p>
            <a:endParaRPr lang="en-IN" dirty="0">
              <a:effectLst>
                <a:outerShdw blurRad="38100" dist="38100" dir="2700000" algn="tl">
                  <a:srgbClr val="000000">
                    <a:alpha val="43137"/>
                  </a:srgbClr>
                </a:outerShdw>
              </a:effectLst>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0966" y="615950"/>
            <a:ext cx="4194032" cy="3369196"/>
          </a:xfrm>
          <a:prstGeom prst="rect">
            <a:avLst/>
          </a:prstGeom>
          <a:ln>
            <a:noFill/>
          </a:ln>
          <a:effectLst>
            <a:softEdge rad="112500"/>
          </a:effectLst>
        </p:spPr>
      </p:pic>
    </p:spTree>
    <p:extLst>
      <p:ext uri="{BB962C8B-B14F-4D97-AF65-F5344CB8AC3E}">
        <p14:creationId xmlns:p14="http://schemas.microsoft.com/office/powerpoint/2010/main" val="29551144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6EB726-7B63-44E5-81E7-E9940D6A755C}"/>
              </a:ext>
            </a:extLst>
          </p:cNvPr>
          <p:cNvSpPr>
            <a:spLocks noGrp="1"/>
          </p:cNvSpPr>
          <p:nvPr>
            <p:ph type="ctrTitle"/>
          </p:nvPr>
        </p:nvSpPr>
        <p:spPr/>
        <p:txBody>
          <a:bodyPr/>
          <a:lstStyle/>
          <a:p>
            <a:r>
              <a:rPr lang="en-US" dirty="0"/>
              <a:t>Data preprocessing</a:t>
            </a:r>
            <a:endParaRPr lang="en-IN" dirty="0"/>
          </a:p>
        </p:txBody>
      </p:sp>
      <p:sp>
        <p:nvSpPr>
          <p:cNvPr id="3" name="Text Placeholder 2">
            <a:extLst>
              <a:ext uri="{FF2B5EF4-FFF2-40B4-BE49-F238E27FC236}">
                <a16:creationId xmlns:a16="http://schemas.microsoft.com/office/drawing/2014/main" xmlns="" id="{F2263732-2C3E-4BAD-8783-615F545BB1CC}"/>
              </a:ext>
            </a:extLst>
          </p:cNvPr>
          <p:cNvSpPr>
            <a:spLocks noGrp="1"/>
          </p:cNvSpPr>
          <p:nvPr>
            <p:ph type="body" sz="quarter" idx="14"/>
          </p:nvPr>
        </p:nvSpPr>
        <p:spPr>
          <a:xfrm>
            <a:off x="1371600" y="1342198"/>
            <a:ext cx="8010525" cy="3871248"/>
          </a:xfrm>
        </p:spPr>
        <p:txBody>
          <a:bodyPr>
            <a:normAutofit fontScale="92500" lnSpcReduction="10000"/>
          </a:bodyPr>
          <a:lstStyle/>
          <a:p>
            <a:r>
              <a:rPr lang="en-IN" sz="2000" cap="none" dirty="0" smtClean="0"/>
              <a:t>1. Load dataset </a:t>
            </a:r>
          </a:p>
          <a:p>
            <a:r>
              <a:rPr lang="en-IN" sz="2000" cap="none" dirty="0" smtClean="0"/>
              <a:t>2. Remove null values </a:t>
            </a:r>
          </a:p>
          <a:p>
            <a:r>
              <a:rPr lang="en-IN" sz="2000" cap="none" dirty="0" smtClean="0"/>
              <a:t>3. Drop column id </a:t>
            </a:r>
          </a:p>
          <a:p>
            <a:r>
              <a:rPr lang="en-IN" sz="2000" cap="none" dirty="0" smtClean="0"/>
              <a:t>4. Convert comment text to lower case and replace '\n' with single space. </a:t>
            </a:r>
          </a:p>
          <a:p>
            <a:r>
              <a:rPr lang="en-IN" sz="2000" cap="none" dirty="0" smtClean="0"/>
              <a:t>5. Keep only text data </a:t>
            </a:r>
            <a:r>
              <a:rPr lang="en-IN" sz="2000" cap="none" dirty="0" err="1" smtClean="0"/>
              <a:t>i.E.</a:t>
            </a:r>
            <a:r>
              <a:rPr lang="en-IN" sz="2000" cap="none" dirty="0" smtClean="0"/>
              <a:t>. A-z' and remove other data from comment text. </a:t>
            </a:r>
          </a:p>
          <a:p>
            <a:r>
              <a:rPr lang="en-IN" sz="2000" cap="none" dirty="0" smtClean="0"/>
              <a:t>6. Remove stop words and punctuations </a:t>
            </a:r>
          </a:p>
          <a:p>
            <a:r>
              <a:rPr lang="en-IN" sz="2000" cap="none" dirty="0" smtClean="0"/>
              <a:t>7. Apply stemming using snowball stemmer </a:t>
            </a:r>
          </a:p>
          <a:p>
            <a:r>
              <a:rPr lang="en-IN" sz="2000" cap="none" dirty="0" smtClean="0"/>
              <a:t>8. Convert text to vectors using </a:t>
            </a:r>
            <a:r>
              <a:rPr lang="en-IN" sz="2000" cap="none" dirty="0" err="1" smtClean="0"/>
              <a:t>tfidfvectorizer</a:t>
            </a:r>
            <a:r>
              <a:rPr lang="en-IN" sz="2000" cap="none" dirty="0" smtClean="0"/>
              <a:t> </a:t>
            </a:r>
          </a:p>
          <a:p>
            <a:r>
              <a:rPr lang="en-IN" sz="2000" cap="none" dirty="0" smtClean="0"/>
              <a:t>9. Load saved or serialized model </a:t>
            </a:r>
          </a:p>
          <a:p>
            <a:r>
              <a:rPr lang="en-IN" sz="2000" cap="none" dirty="0" smtClean="0"/>
              <a:t>10. Predict values for multi class label</a:t>
            </a:r>
          </a:p>
          <a:p>
            <a:endParaRPr lang="en-IN" sz="2000" dirty="0"/>
          </a:p>
        </p:txBody>
      </p:sp>
    </p:spTree>
    <p:extLst>
      <p:ext uri="{BB962C8B-B14F-4D97-AF65-F5344CB8AC3E}">
        <p14:creationId xmlns:p14="http://schemas.microsoft.com/office/powerpoint/2010/main" val="38966203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AE4F7C-C8BC-4E61-9CB4-FCA2804B4224}"/>
              </a:ext>
            </a:extLst>
          </p:cNvPr>
          <p:cNvSpPr>
            <a:spLocks noGrp="1"/>
          </p:cNvSpPr>
          <p:nvPr>
            <p:ph type="ctrTitle"/>
          </p:nvPr>
        </p:nvSpPr>
        <p:spPr/>
        <p:txBody>
          <a:bodyPr/>
          <a:lstStyle/>
          <a:p>
            <a:r>
              <a:rPr lang="en-US" dirty="0"/>
              <a:t>TECHNOLOGY USED</a:t>
            </a:r>
            <a:endParaRPr lang="en-IN" dirty="0"/>
          </a:p>
        </p:txBody>
      </p:sp>
      <p:sp>
        <p:nvSpPr>
          <p:cNvPr id="3" name="Text Placeholder 2">
            <a:extLst>
              <a:ext uri="{FF2B5EF4-FFF2-40B4-BE49-F238E27FC236}">
                <a16:creationId xmlns:a16="http://schemas.microsoft.com/office/drawing/2014/main" xmlns="" id="{D7CE6917-BCD1-442C-92CD-16A6A48BE41F}"/>
              </a:ext>
            </a:extLst>
          </p:cNvPr>
          <p:cNvSpPr>
            <a:spLocks noGrp="1"/>
          </p:cNvSpPr>
          <p:nvPr>
            <p:ph type="body" sz="quarter" idx="14"/>
          </p:nvPr>
        </p:nvSpPr>
        <p:spPr>
          <a:xfrm>
            <a:off x="1314657" y="1583140"/>
            <a:ext cx="9525000" cy="3875964"/>
          </a:xfrm>
        </p:spPr>
        <p:txBody>
          <a:bodyPr>
            <a:normAutofit fontScale="92500" lnSpcReduction="20000"/>
          </a:bodyPr>
          <a:lstStyle/>
          <a:p>
            <a:pPr marL="285750" indent="-285750">
              <a:buFont typeface="Courier New" panose="02070309020205020404" pitchFamily="49" charset="0"/>
              <a:buChar char="o"/>
            </a:pPr>
            <a:r>
              <a:rPr lang="en-IN" sz="1800" dirty="0"/>
              <a:t> </a:t>
            </a:r>
            <a:r>
              <a:rPr lang="en-IN" sz="1800" cap="none" dirty="0" smtClean="0"/>
              <a:t>Hardware technology being used.</a:t>
            </a:r>
          </a:p>
          <a:p>
            <a:r>
              <a:rPr lang="en-IN" sz="1800" cap="none" dirty="0" smtClean="0"/>
              <a:t>Ram 	: 8 </a:t>
            </a:r>
            <a:r>
              <a:rPr lang="en-IN" sz="1800" cap="none" dirty="0" err="1" smtClean="0"/>
              <a:t>gb</a:t>
            </a:r>
            <a:endParaRPr lang="en-IN" sz="1800" cap="none" dirty="0" smtClean="0"/>
          </a:p>
          <a:p>
            <a:r>
              <a:rPr lang="en-IN" sz="1800" cap="none" dirty="0" smtClean="0"/>
              <a:t>CPU 	: </a:t>
            </a:r>
            <a:r>
              <a:rPr lang="pt-BR" sz="1800" cap="none" dirty="0" smtClean="0"/>
              <a:t>intel(r) core(tm) i3-7100u CPU @ 2.40ghz   2.40 ghz</a:t>
            </a:r>
            <a:endParaRPr lang="en-IN" sz="1800" cap="none" dirty="0" smtClean="0"/>
          </a:p>
          <a:p>
            <a:r>
              <a:rPr lang="en-IN" sz="1800" cap="none" dirty="0"/>
              <a:t>Windows 10 64bit </a:t>
            </a:r>
            <a:endParaRPr lang="en-IN" sz="1800" cap="none" dirty="0" smtClean="0"/>
          </a:p>
          <a:p>
            <a:pPr marL="285750" indent="-285750">
              <a:buFont typeface="Courier New" panose="02070309020205020404" pitchFamily="49" charset="0"/>
              <a:buChar char="o"/>
            </a:pPr>
            <a:r>
              <a:rPr lang="en-IN" sz="1800" cap="none" dirty="0" smtClean="0"/>
              <a:t> Software technology being used.</a:t>
            </a:r>
          </a:p>
          <a:p>
            <a:r>
              <a:rPr lang="en-IN" sz="1800" cap="none" dirty="0" smtClean="0"/>
              <a:t>Programming language 		: python</a:t>
            </a:r>
          </a:p>
          <a:p>
            <a:r>
              <a:rPr lang="en-IN" sz="1800" cap="none" dirty="0" smtClean="0"/>
              <a:t>Distribution 		: anaconda navigator</a:t>
            </a:r>
          </a:p>
          <a:p>
            <a:r>
              <a:rPr lang="en-IN" sz="1800" cap="none" dirty="0" smtClean="0"/>
              <a:t>Browser based language shell 	: google </a:t>
            </a:r>
            <a:r>
              <a:rPr lang="en-IN" sz="1800" cap="none" dirty="0" err="1" smtClean="0"/>
              <a:t>colab</a:t>
            </a:r>
            <a:r>
              <a:rPr lang="en-IN" sz="1800" cap="none" dirty="0" smtClean="0"/>
              <a:t>/</a:t>
            </a:r>
            <a:r>
              <a:rPr lang="en-IN" sz="1800" cap="none" dirty="0" err="1" smtClean="0"/>
              <a:t>jupyter</a:t>
            </a:r>
            <a:r>
              <a:rPr lang="en-IN" sz="1800" cap="none" dirty="0" smtClean="0"/>
              <a:t> notebook</a:t>
            </a:r>
          </a:p>
          <a:p>
            <a:r>
              <a:rPr lang="en-IN" sz="1800" cap="none" dirty="0" smtClean="0"/>
              <a:t>Anaconda 2021 / python version – python 3.9.5 </a:t>
            </a:r>
          </a:p>
          <a:p>
            <a:pPr marL="285750" indent="-285750">
              <a:buFont typeface="Courier New" panose="02070309020205020404" pitchFamily="49" charset="0"/>
              <a:buChar char="o"/>
            </a:pPr>
            <a:r>
              <a:rPr lang="en-IN" sz="1800" cap="none" dirty="0" smtClean="0"/>
              <a:t> Libraries/packages specifically being used.</a:t>
            </a:r>
          </a:p>
          <a:p>
            <a:r>
              <a:rPr lang="en-IN" sz="1800" cap="none" dirty="0" smtClean="0"/>
              <a:t>Pandas, </a:t>
            </a:r>
            <a:r>
              <a:rPr lang="en-IN" sz="1800" cap="none" dirty="0" err="1" smtClean="0"/>
              <a:t>numpy</a:t>
            </a:r>
            <a:r>
              <a:rPr lang="en-IN" sz="1800" cap="none" dirty="0" smtClean="0"/>
              <a:t>, </a:t>
            </a:r>
            <a:r>
              <a:rPr lang="en-IN" sz="1800" cap="none" dirty="0" err="1" smtClean="0"/>
              <a:t>matplotlib</a:t>
            </a:r>
            <a:r>
              <a:rPr lang="en-IN" sz="1800" cap="none" dirty="0" smtClean="0"/>
              <a:t>, </a:t>
            </a:r>
            <a:r>
              <a:rPr lang="en-IN" sz="1800" cap="none" dirty="0" err="1" smtClean="0"/>
              <a:t>seaborn</a:t>
            </a:r>
            <a:r>
              <a:rPr lang="en-IN" sz="1800" cap="none" dirty="0" smtClean="0"/>
              <a:t>, </a:t>
            </a:r>
            <a:r>
              <a:rPr lang="en-IN" sz="1800" cap="none" dirty="0" err="1" smtClean="0"/>
              <a:t>scikit</a:t>
            </a:r>
            <a:r>
              <a:rPr lang="en-IN" sz="1800" cap="none" dirty="0" smtClean="0"/>
              <a:t>-learn, pandas-profiling, </a:t>
            </a:r>
            <a:r>
              <a:rPr lang="en-IN" sz="1800" cap="none" dirty="0" err="1" smtClean="0"/>
              <a:t>missingno</a:t>
            </a:r>
            <a:r>
              <a:rPr lang="en-IN" sz="1800" cap="none" dirty="0" smtClean="0"/>
              <a:t>, </a:t>
            </a:r>
            <a:r>
              <a:rPr lang="en-IN" sz="1800" cap="none" dirty="0" err="1" smtClean="0"/>
              <a:t>nltk</a:t>
            </a:r>
            <a:endParaRPr lang="en-IN" sz="1800" cap="none" dirty="0" smtClean="0"/>
          </a:p>
          <a:p>
            <a:endParaRPr lang="en-IN" sz="1800" dirty="0"/>
          </a:p>
        </p:txBody>
      </p:sp>
    </p:spTree>
    <p:extLst>
      <p:ext uri="{BB962C8B-B14F-4D97-AF65-F5344CB8AC3E}">
        <p14:creationId xmlns:p14="http://schemas.microsoft.com/office/powerpoint/2010/main" val="15589050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BDEE137-3A5A-4F99-8B0D-A29015A00C7D}"/>
              </a:ext>
            </a:extLst>
          </p:cNvPr>
          <p:cNvSpPr>
            <a:spLocks noGrp="1"/>
          </p:cNvSpPr>
          <p:nvPr>
            <p:ph type="ctrTitle"/>
          </p:nvPr>
        </p:nvSpPr>
        <p:spPr/>
        <p:txBody>
          <a:bodyPr/>
          <a:lstStyle/>
          <a:p>
            <a:r>
              <a:rPr lang="en-US" dirty="0"/>
              <a:t>Imported </a:t>
            </a:r>
            <a:r>
              <a:rPr lang="en-IN" dirty="0"/>
              <a:t>libraries</a:t>
            </a:r>
          </a:p>
        </p:txBody>
      </p:sp>
      <p:sp>
        <p:nvSpPr>
          <p:cNvPr id="3" name="Text Placeholder 2">
            <a:extLst>
              <a:ext uri="{FF2B5EF4-FFF2-40B4-BE49-F238E27FC236}">
                <a16:creationId xmlns:a16="http://schemas.microsoft.com/office/drawing/2014/main" xmlns="" id="{89E06906-2158-48E1-9E3F-7DED4E1CA625}"/>
              </a:ext>
            </a:extLst>
          </p:cNvPr>
          <p:cNvSpPr>
            <a:spLocks noGrp="1"/>
          </p:cNvSpPr>
          <p:nvPr>
            <p:ph type="body" sz="quarter" idx="14"/>
          </p:nvPr>
        </p:nvSpPr>
        <p:spPr/>
        <p:txBody>
          <a:bodyPr/>
          <a:lstStyle/>
          <a:p>
            <a:r>
              <a:rPr lang="en-US" dirty="0"/>
              <a:t> </a:t>
            </a:r>
            <a:endParaRPr lang="en-IN" dirty="0"/>
          </a:p>
        </p:txBody>
      </p:sp>
      <p:pic>
        <p:nvPicPr>
          <p:cNvPr id="8" name="Picture 7"/>
          <p:cNvPicPr/>
          <p:nvPr/>
        </p:nvPicPr>
        <p:blipFill>
          <a:blip r:embed="rId2"/>
          <a:stretch>
            <a:fillRect/>
          </a:stretch>
        </p:blipFill>
        <p:spPr>
          <a:xfrm>
            <a:off x="3309937" y="1547812"/>
            <a:ext cx="5572125" cy="3762375"/>
          </a:xfrm>
          <a:prstGeom prst="rect">
            <a:avLst/>
          </a:prstGeom>
        </p:spPr>
      </p:pic>
      <p:pic>
        <p:nvPicPr>
          <p:cNvPr id="2050" name="Picture 5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2624" y="1937983"/>
            <a:ext cx="2773657" cy="2961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46578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D96A783-CCE1-46CA-BF23-C0CAC64D20FB}"/>
              </a:ext>
            </a:extLst>
          </p:cNvPr>
          <p:cNvSpPr>
            <a:spLocks noGrp="1"/>
          </p:cNvSpPr>
          <p:nvPr>
            <p:ph type="ctrTitle"/>
          </p:nvPr>
        </p:nvSpPr>
        <p:spPr/>
        <p:txBody>
          <a:bodyPr/>
          <a:lstStyle/>
          <a:p>
            <a:r>
              <a:rPr lang="en-US" dirty="0"/>
              <a:t>EXPLORATORY DATA ANALYSIS (EDA) AND VISUALIZATION</a:t>
            </a:r>
            <a:endParaRPr lang="en-IN" dirty="0"/>
          </a:p>
        </p:txBody>
      </p:sp>
      <p:sp>
        <p:nvSpPr>
          <p:cNvPr id="3" name="Text Placeholder 2">
            <a:extLst>
              <a:ext uri="{FF2B5EF4-FFF2-40B4-BE49-F238E27FC236}">
                <a16:creationId xmlns:a16="http://schemas.microsoft.com/office/drawing/2014/main" xmlns="" id="{C862E43C-A378-491A-8B52-ED286C84CA1F}"/>
              </a:ext>
            </a:extLst>
          </p:cNvPr>
          <p:cNvSpPr>
            <a:spLocks noGrp="1"/>
          </p:cNvSpPr>
          <p:nvPr>
            <p:ph type="body" sz="quarter" idx="14"/>
          </p:nvPr>
        </p:nvSpPr>
        <p:spPr>
          <a:xfrm>
            <a:off x="392624" y="1507067"/>
            <a:ext cx="11369070" cy="3818370"/>
          </a:xfrm>
        </p:spPr>
        <p:txBody>
          <a:bodyPr/>
          <a:lstStyle/>
          <a:p>
            <a:r>
              <a:rPr lang="en-US" dirty="0"/>
              <a:t> </a:t>
            </a:r>
            <a:endParaRPr lang="en-IN" dirty="0"/>
          </a:p>
        </p:txBody>
      </p:sp>
      <p:sp>
        <p:nvSpPr>
          <p:cNvPr id="11" name="TextBox 10">
            <a:extLst>
              <a:ext uri="{FF2B5EF4-FFF2-40B4-BE49-F238E27FC236}">
                <a16:creationId xmlns:a16="http://schemas.microsoft.com/office/drawing/2014/main" xmlns="" id="{90F9E978-F95A-4667-B8C0-6C53BA3F3A80}"/>
              </a:ext>
            </a:extLst>
          </p:cNvPr>
          <p:cNvSpPr txBox="1"/>
          <p:nvPr/>
        </p:nvSpPr>
        <p:spPr>
          <a:xfrm>
            <a:off x="662226" y="1959236"/>
            <a:ext cx="2725978" cy="369332"/>
          </a:xfrm>
          <a:prstGeom prst="rect">
            <a:avLst/>
          </a:prstGeom>
          <a:noFill/>
        </p:spPr>
        <p:txBody>
          <a:bodyPr wrap="square">
            <a:spAutoFit/>
          </a:bodyPr>
          <a:lstStyle/>
          <a:p>
            <a:r>
              <a:rPr lang="en-US" u="sng" dirty="0">
                <a:latin typeface="Times New Roman" panose="02020603050405020304" pitchFamily="18" charset="0"/>
              </a:rPr>
              <a:t>01. Univariate Analysis</a:t>
            </a:r>
          </a:p>
        </p:txBody>
      </p:sp>
      <p:sp>
        <p:nvSpPr>
          <p:cNvPr id="12" name="TextBox 11">
            <a:extLst>
              <a:ext uri="{FF2B5EF4-FFF2-40B4-BE49-F238E27FC236}">
                <a16:creationId xmlns:a16="http://schemas.microsoft.com/office/drawing/2014/main" xmlns="" id="{8618FF1B-A466-4BF3-8CAA-4109A66B2EB2}"/>
              </a:ext>
            </a:extLst>
          </p:cNvPr>
          <p:cNvSpPr txBox="1"/>
          <p:nvPr/>
        </p:nvSpPr>
        <p:spPr>
          <a:xfrm>
            <a:off x="4293493" y="1959236"/>
            <a:ext cx="2920931" cy="369332"/>
          </a:xfrm>
          <a:prstGeom prst="rect">
            <a:avLst/>
          </a:prstGeom>
          <a:noFill/>
        </p:spPr>
        <p:txBody>
          <a:bodyPr wrap="square">
            <a:spAutoFit/>
          </a:bodyPr>
          <a:lstStyle/>
          <a:p>
            <a:r>
              <a:rPr lang="en-US" u="sng" dirty="0">
                <a:latin typeface="Times New Roman" panose="02020603050405020304" pitchFamily="18" charset="0"/>
              </a:rPr>
              <a:t>02. Multivariate Analysis</a:t>
            </a:r>
          </a:p>
        </p:txBody>
      </p:sp>
      <p:sp>
        <p:nvSpPr>
          <p:cNvPr id="13" name="TextBox 12">
            <a:extLst>
              <a:ext uri="{FF2B5EF4-FFF2-40B4-BE49-F238E27FC236}">
                <a16:creationId xmlns:a16="http://schemas.microsoft.com/office/drawing/2014/main" xmlns="" id="{79176100-13EF-4E39-BA82-408F67794047}"/>
              </a:ext>
            </a:extLst>
          </p:cNvPr>
          <p:cNvSpPr txBox="1"/>
          <p:nvPr/>
        </p:nvSpPr>
        <p:spPr>
          <a:xfrm>
            <a:off x="7726827" y="1959236"/>
            <a:ext cx="3143730" cy="369332"/>
          </a:xfrm>
          <a:prstGeom prst="rect">
            <a:avLst/>
          </a:prstGeom>
          <a:noFill/>
        </p:spPr>
        <p:txBody>
          <a:bodyPr wrap="square">
            <a:spAutoFit/>
          </a:bodyPr>
          <a:lstStyle/>
          <a:p>
            <a:r>
              <a:rPr lang="en-US" u="sng" dirty="0">
                <a:latin typeface="Times New Roman" panose="02020603050405020304" pitchFamily="18" charset="0"/>
              </a:rPr>
              <a:t>03. Correlation of Dataset</a:t>
            </a:r>
          </a:p>
        </p:txBody>
      </p:sp>
      <p:sp>
        <p:nvSpPr>
          <p:cNvPr id="14" name="TextBox 13">
            <a:extLst>
              <a:ext uri="{FF2B5EF4-FFF2-40B4-BE49-F238E27FC236}">
                <a16:creationId xmlns:a16="http://schemas.microsoft.com/office/drawing/2014/main" xmlns="" id="{D9611067-4A94-48A6-870A-A4C18323C3F9}"/>
              </a:ext>
            </a:extLst>
          </p:cNvPr>
          <p:cNvSpPr txBox="1"/>
          <p:nvPr/>
        </p:nvSpPr>
        <p:spPr>
          <a:xfrm>
            <a:off x="2241474" y="4122298"/>
            <a:ext cx="4300351" cy="369332"/>
          </a:xfrm>
          <a:prstGeom prst="rect">
            <a:avLst/>
          </a:prstGeom>
          <a:noFill/>
        </p:spPr>
        <p:txBody>
          <a:bodyPr wrap="square">
            <a:spAutoFit/>
          </a:bodyPr>
          <a:lstStyle/>
          <a:p>
            <a:r>
              <a:rPr lang="en-US" u="sng" dirty="0">
                <a:latin typeface="Times New Roman" panose="02020603050405020304" pitchFamily="18" charset="0"/>
              </a:rPr>
              <a:t>04. Correlation with Target variable</a:t>
            </a:r>
          </a:p>
        </p:txBody>
      </p:sp>
      <p:sp>
        <p:nvSpPr>
          <p:cNvPr id="15" name="TextBox 14">
            <a:extLst>
              <a:ext uri="{FF2B5EF4-FFF2-40B4-BE49-F238E27FC236}">
                <a16:creationId xmlns:a16="http://schemas.microsoft.com/office/drawing/2014/main" xmlns="" id="{30C1D2F7-994A-47AD-BECC-E51C11D920E3}"/>
              </a:ext>
            </a:extLst>
          </p:cNvPr>
          <p:cNvSpPr txBox="1"/>
          <p:nvPr/>
        </p:nvSpPr>
        <p:spPr>
          <a:xfrm>
            <a:off x="7987784" y="4122298"/>
            <a:ext cx="1981962" cy="369332"/>
          </a:xfrm>
          <a:prstGeom prst="rect">
            <a:avLst/>
          </a:prstGeom>
          <a:noFill/>
        </p:spPr>
        <p:txBody>
          <a:bodyPr wrap="square">
            <a:spAutoFit/>
          </a:bodyPr>
          <a:lstStyle/>
          <a:p>
            <a:r>
              <a:rPr lang="en-US" u="sng" dirty="0">
                <a:latin typeface="Times New Roman" panose="02020603050405020304" pitchFamily="18" charset="0"/>
              </a:rPr>
              <a:t>05. Conclusion</a:t>
            </a:r>
          </a:p>
        </p:txBody>
      </p:sp>
      <p:sp>
        <p:nvSpPr>
          <p:cNvPr id="16" name="TextBox 15">
            <a:extLst>
              <a:ext uri="{FF2B5EF4-FFF2-40B4-BE49-F238E27FC236}">
                <a16:creationId xmlns:a16="http://schemas.microsoft.com/office/drawing/2014/main" xmlns="" id="{3AFB3065-0338-4E1D-89D9-75C9D46E210C}"/>
              </a:ext>
            </a:extLst>
          </p:cNvPr>
          <p:cNvSpPr txBox="1"/>
          <p:nvPr/>
        </p:nvSpPr>
        <p:spPr>
          <a:xfrm>
            <a:off x="662226" y="2592060"/>
            <a:ext cx="2725978" cy="1477328"/>
          </a:xfrm>
          <a:prstGeom prst="rect">
            <a:avLst/>
          </a:prstGeom>
          <a:noFill/>
        </p:spPr>
        <p:txBody>
          <a:bodyPr wrap="square">
            <a:spAutoFit/>
          </a:bodyPr>
          <a:lstStyle/>
          <a:p>
            <a:r>
              <a:rPr lang="en-US" sz="1800" b="1" dirty="0">
                <a:latin typeface="Times New Roman" panose="02020603050405020304" pitchFamily="18" charset="0"/>
              </a:rPr>
              <a:t>Univariate analysis</a:t>
            </a:r>
            <a:r>
              <a:rPr lang="en-US" sz="1800" dirty="0">
                <a:latin typeface="Times New Roman" panose="02020603050405020304" pitchFamily="18" charset="0"/>
              </a:rPr>
              <a:t> is the simplest form of analyzing data. “Uni” means “one”, so in other words your data has only one variable.</a:t>
            </a:r>
          </a:p>
        </p:txBody>
      </p:sp>
      <p:sp>
        <p:nvSpPr>
          <p:cNvPr id="17" name="TextBox 16">
            <a:extLst>
              <a:ext uri="{FF2B5EF4-FFF2-40B4-BE49-F238E27FC236}">
                <a16:creationId xmlns:a16="http://schemas.microsoft.com/office/drawing/2014/main" xmlns="" id="{2FBF23AD-1EFD-4457-AD49-F4B2052DF086}"/>
              </a:ext>
            </a:extLst>
          </p:cNvPr>
          <p:cNvSpPr txBox="1"/>
          <p:nvPr/>
        </p:nvSpPr>
        <p:spPr>
          <a:xfrm>
            <a:off x="4293493" y="2566144"/>
            <a:ext cx="2920931" cy="1477328"/>
          </a:xfrm>
          <a:prstGeom prst="rect">
            <a:avLst/>
          </a:prstGeom>
          <a:noFill/>
        </p:spPr>
        <p:txBody>
          <a:bodyPr wrap="square">
            <a:spAutoFit/>
          </a:bodyPr>
          <a:lstStyle/>
          <a:p>
            <a:r>
              <a:rPr lang="en-US" sz="1800" b="1" dirty="0">
                <a:latin typeface="Times New Roman" panose="02020603050405020304" pitchFamily="18" charset="0"/>
              </a:rPr>
              <a:t>Multivariate analysis</a:t>
            </a:r>
            <a:r>
              <a:rPr lang="en-US" sz="1800" dirty="0">
                <a:latin typeface="Times New Roman" panose="02020603050405020304" pitchFamily="18" charset="0"/>
              </a:rPr>
              <a:t> is a set of statistical techniques used for </a:t>
            </a:r>
            <a:r>
              <a:rPr lang="en-US" sz="1800" b="1" dirty="0">
                <a:latin typeface="Times New Roman" panose="02020603050405020304" pitchFamily="18" charset="0"/>
              </a:rPr>
              <a:t>analysis</a:t>
            </a:r>
            <a:r>
              <a:rPr lang="en-US" sz="1800" dirty="0">
                <a:latin typeface="Times New Roman" panose="02020603050405020304" pitchFamily="18" charset="0"/>
              </a:rPr>
              <a:t> of data that contain more than one variable. </a:t>
            </a:r>
          </a:p>
        </p:txBody>
      </p:sp>
      <p:sp>
        <p:nvSpPr>
          <p:cNvPr id="18" name="TextBox 17">
            <a:extLst>
              <a:ext uri="{FF2B5EF4-FFF2-40B4-BE49-F238E27FC236}">
                <a16:creationId xmlns:a16="http://schemas.microsoft.com/office/drawing/2014/main" xmlns="" id="{FFDA6937-0733-44B8-96A3-DD4E807E6C8F}"/>
              </a:ext>
            </a:extLst>
          </p:cNvPr>
          <p:cNvSpPr txBox="1"/>
          <p:nvPr/>
        </p:nvSpPr>
        <p:spPr>
          <a:xfrm>
            <a:off x="7726827" y="2592060"/>
            <a:ext cx="2920931" cy="1200329"/>
          </a:xfrm>
          <a:prstGeom prst="rect">
            <a:avLst/>
          </a:prstGeom>
          <a:noFill/>
        </p:spPr>
        <p:txBody>
          <a:bodyPr wrap="square">
            <a:spAutoFit/>
          </a:bodyPr>
          <a:lstStyle/>
          <a:p>
            <a:r>
              <a:rPr lang="en-US" sz="1800" b="1" dirty="0">
                <a:latin typeface="Times New Roman" panose="02020603050405020304" pitchFamily="18" charset="0"/>
              </a:rPr>
              <a:t>Correlation</a:t>
            </a:r>
            <a:r>
              <a:rPr lang="en-US" sz="1800" dirty="0">
                <a:latin typeface="Times New Roman" panose="02020603050405020304" pitchFamily="18" charset="0"/>
              </a:rPr>
              <a:t> is used to test relationships between quantitative variables or categorical variables.</a:t>
            </a:r>
          </a:p>
        </p:txBody>
      </p:sp>
      <p:sp>
        <p:nvSpPr>
          <p:cNvPr id="19" name="TextBox 18">
            <a:extLst>
              <a:ext uri="{FF2B5EF4-FFF2-40B4-BE49-F238E27FC236}">
                <a16:creationId xmlns:a16="http://schemas.microsoft.com/office/drawing/2014/main" xmlns="" id="{CF3854D7-C6AB-47ED-9CEE-E963FF12DF88}"/>
              </a:ext>
            </a:extLst>
          </p:cNvPr>
          <p:cNvSpPr txBox="1"/>
          <p:nvPr/>
        </p:nvSpPr>
        <p:spPr>
          <a:xfrm>
            <a:off x="2295518" y="4718519"/>
            <a:ext cx="3995950" cy="646331"/>
          </a:xfrm>
          <a:prstGeom prst="rect">
            <a:avLst/>
          </a:prstGeom>
          <a:noFill/>
        </p:spPr>
        <p:txBody>
          <a:bodyPr wrap="square">
            <a:spAutoFit/>
          </a:bodyPr>
          <a:lstStyle/>
          <a:p>
            <a:r>
              <a:rPr lang="en-US" sz="1800" b="1" dirty="0">
                <a:latin typeface="Times New Roman" panose="02020603050405020304" pitchFamily="18" charset="0"/>
              </a:rPr>
              <a:t>Correlation</a:t>
            </a:r>
            <a:r>
              <a:rPr lang="en-US" sz="1800" dirty="0">
                <a:latin typeface="Times New Roman" panose="02020603050405020304" pitchFamily="18" charset="0"/>
              </a:rPr>
              <a:t> with the target variable to know how the data is related.</a:t>
            </a:r>
          </a:p>
        </p:txBody>
      </p:sp>
      <p:sp>
        <p:nvSpPr>
          <p:cNvPr id="20" name="TextBox 19">
            <a:extLst>
              <a:ext uri="{FF2B5EF4-FFF2-40B4-BE49-F238E27FC236}">
                <a16:creationId xmlns:a16="http://schemas.microsoft.com/office/drawing/2014/main" xmlns="" id="{6B3FD18E-5BA3-4C9C-962F-2C0122D754AB}"/>
              </a:ext>
            </a:extLst>
          </p:cNvPr>
          <p:cNvSpPr txBox="1"/>
          <p:nvPr/>
        </p:nvSpPr>
        <p:spPr>
          <a:xfrm>
            <a:off x="7680352" y="4698812"/>
            <a:ext cx="3190205" cy="646331"/>
          </a:xfrm>
          <a:prstGeom prst="rect">
            <a:avLst/>
          </a:prstGeom>
          <a:noFill/>
        </p:spPr>
        <p:txBody>
          <a:bodyPr wrap="square">
            <a:spAutoFit/>
          </a:bodyPr>
          <a:lstStyle/>
          <a:p>
            <a:r>
              <a:rPr lang="en-US" sz="1800" b="1" dirty="0">
                <a:latin typeface="Times New Roman" panose="02020603050405020304" pitchFamily="18" charset="0"/>
              </a:rPr>
              <a:t>Summary</a:t>
            </a:r>
            <a:r>
              <a:rPr lang="en-US" sz="1800" dirty="0">
                <a:latin typeface="Times New Roman" panose="02020603050405020304" pitchFamily="18" charset="0"/>
              </a:rPr>
              <a:t> with the conclusion of all the analysis</a:t>
            </a:r>
          </a:p>
        </p:txBody>
      </p:sp>
    </p:spTree>
    <p:extLst>
      <p:ext uri="{BB962C8B-B14F-4D97-AF65-F5344CB8AC3E}">
        <p14:creationId xmlns:p14="http://schemas.microsoft.com/office/powerpoint/2010/main" val="6292552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F5137181-3A70-4A02-AED0-CDF98B396B0D}"/>
              </a:ext>
            </a:extLst>
          </p:cNvPr>
          <p:cNvSpPr txBox="1"/>
          <p:nvPr/>
        </p:nvSpPr>
        <p:spPr>
          <a:xfrm>
            <a:off x="790575" y="0"/>
            <a:ext cx="6096000" cy="1477328"/>
          </a:xfrm>
          <a:prstGeom prst="rect">
            <a:avLst/>
          </a:prstGeom>
          <a:noFill/>
        </p:spPr>
        <p:txBody>
          <a:bodyPr wrap="square">
            <a:spAutoFit/>
          </a:bodyPr>
          <a:lstStyle/>
          <a:p>
            <a:r>
              <a:rPr lang="en-US" sz="4500" cap="all" dirty="0">
                <a:solidFill>
                  <a:schemeClr val="accent4">
                    <a:lumMod val="75000"/>
                  </a:schemeClr>
                </a:solidFill>
                <a:latin typeface="Sagona ExtraLight" panose="02020303050505020204" pitchFamily="18" charset="0"/>
                <a:ea typeface="+mj-ea"/>
                <a:cs typeface="+mj-cs"/>
              </a:rPr>
              <a:t>Cyberbullying statistics</a:t>
            </a:r>
            <a:endParaRPr lang="en-IN" sz="4500" cap="all" dirty="0">
              <a:solidFill>
                <a:schemeClr val="accent4">
                  <a:lumMod val="75000"/>
                </a:schemeClr>
              </a:solidFill>
              <a:latin typeface="Sagona ExtraLight" panose="02020303050505020204" pitchFamily="18" charset="0"/>
              <a:ea typeface="+mj-ea"/>
              <a:cs typeface="+mj-cs"/>
            </a:endParaRPr>
          </a:p>
        </p:txBody>
      </p:sp>
      <p:pic>
        <p:nvPicPr>
          <p:cNvPr id="6" name="Picture 5">
            <a:extLst>
              <a:ext uri="{FF2B5EF4-FFF2-40B4-BE49-F238E27FC236}">
                <a16:creationId xmlns:a16="http://schemas.microsoft.com/office/drawing/2014/main" xmlns="" id="{F2AF9ABA-FC5F-4D29-B6C0-89119651677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35274" y="2838734"/>
            <a:ext cx="4174255" cy="2552132"/>
          </a:xfrm>
          <a:prstGeom prst="rect">
            <a:avLst/>
          </a:prstGeom>
          <a:effectLst>
            <a:glow rad="127000">
              <a:schemeClr val="bg2">
                <a:lumMod val="20000"/>
                <a:lumOff val="80000"/>
              </a:schemeClr>
            </a:glow>
          </a:effectLst>
        </p:spPr>
      </p:pic>
      <p:sp>
        <p:nvSpPr>
          <p:cNvPr id="8" name="TextBox 7">
            <a:extLst>
              <a:ext uri="{FF2B5EF4-FFF2-40B4-BE49-F238E27FC236}">
                <a16:creationId xmlns:a16="http://schemas.microsoft.com/office/drawing/2014/main" xmlns="" id="{F0E205A2-F241-4264-9C51-FF01F3F6EB40}"/>
              </a:ext>
            </a:extLst>
          </p:cNvPr>
          <p:cNvSpPr txBox="1"/>
          <p:nvPr/>
        </p:nvSpPr>
        <p:spPr>
          <a:xfrm>
            <a:off x="1019175" y="2690336"/>
            <a:ext cx="5191125" cy="1938992"/>
          </a:xfrm>
          <a:prstGeom prst="rect">
            <a:avLst/>
          </a:prstGeom>
          <a:noFill/>
        </p:spPr>
        <p:txBody>
          <a:bodyPr wrap="square">
            <a:spAutoFit/>
          </a:bodyPr>
          <a:lstStyle/>
          <a:p>
            <a:pPr algn="just">
              <a:spcBef>
                <a:spcPct val="20000"/>
              </a:spcBef>
            </a:pPr>
            <a:r>
              <a:rPr lang="en-US" sz="2000" dirty="0" smtClean="0">
                <a:latin typeface="Times New Roman" panose="02020603050405020304" pitchFamily="18" charset="0"/>
              </a:rPr>
              <a:t>Cyberbullying has become a growing problem in countries around the world. Essentially, cyberbullying doesn’t differ much from the type of bullying that many children have unfortunately grown accustomed to in school. The only difference is that it takes place online.</a:t>
            </a:r>
            <a:endParaRPr lang="en-IN" sz="2000" dirty="0">
              <a:latin typeface="Times New Roman" panose="02020603050405020304" pitchFamily="18" charset="0"/>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5274" y="57961"/>
            <a:ext cx="4326341" cy="2690336"/>
          </a:xfrm>
          <a:prstGeom prst="rect">
            <a:avLst/>
          </a:prstGeom>
          <a:ln>
            <a:noFill/>
          </a:ln>
          <a:effectLst>
            <a:softEdge rad="112500"/>
          </a:effectLst>
        </p:spPr>
      </p:pic>
    </p:spTree>
    <p:extLst>
      <p:ext uri="{BB962C8B-B14F-4D97-AF65-F5344CB8AC3E}">
        <p14:creationId xmlns:p14="http://schemas.microsoft.com/office/powerpoint/2010/main" val="8706469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E2B94DF8-2E6D-49D4-9692-A0905B267D5E}"/>
              </a:ext>
            </a:extLst>
          </p:cNvPr>
          <p:cNvSpPr txBox="1"/>
          <p:nvPr/>
        </p:nvSpPr>
        <p:spPr>
          <a:xfrm>
            <a:off x="657225" y="15359"/>
            <a:ext cx="6096000" cy="1477328"/>
          </a:xfrm>
          <a:prstGeom prst="rect">
            <a:avLst/>
          </a:prstGeom>
          <a:noFill/>
        </p:spPr>
        <p:txBody>
          <a:bodyPr wrap="square">
            <a:spAutoFit/>
          </a:bodyPr>
          <a:lstStyle/>
          <a:p>
            <a:r>
              <a:rPr lang="en-US" sz="4500" cap="all" dirty="0">
                <a:solidFill>
                  <a:schemeClr val="accent4">
                    <a:lumMod val="75000"/>
                  </a:schemeClr>
                </a:solidFill>
                <a:latin typeface="Sagona ExtraLight" panose="02020303050505020204" pitchFamily="18" charset="0"/>
                <a:ea typeface="+mj-ea"/>
                <a:cs typeface="+mj-cs"/>
              </a:rPr>
              <a:t>Effects of cyberbullying</a:t>
            </a:r>
            <a:endParaRPr lang="en-IN" sz="4500" cap="all" dirty="0">
              <a:solidFill>
                <a:schemeClr val="accent4">
                  <a:lumMod val="75000"/>
                </a:schemeClr>
              </a:solidFill>
              <a:latin typeface="Sagona ExtraLight" panose="02020303050505020204" pitchFamily="18" charset="0"/>
              <a:ea typeface="+mj-ea"/>
              <a:cs typeface="+mj-cs"/>
            </a:endParaRPr>
          </a:p>
        </p:txBody>
      </p:sp>
      <p:pic>
        <p:nvPicPr>
          <p:cNvPr id="4" name="Picture 3">
            <a:extLst>
              <a:ext uri="{FF2B5EF4-FFF2-40B4-BE49-F238E27FC236}">
                <a16:creationId xmlns:a16="http://schemas.microsoft.com/office/drawing/2014/main" xmlns="" id="{1BEF53B9-2043-4CE1-A0B6-FA2442447B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48475" y="2251709"/>
            <a:ext cx="5038724" cy="3111861"/>
          </a:xfrm>
          <a:prstGeom prst="rect">
            <a:avLst/>
          </a:prstGeom>
          <a:effectLst>
            <a:glow rad="127000">
              <a:schemeClr val="bg2">
                <a:lumMod val="20000"/>
                <a:lumOff val="80000"/>
              </a:schemeClr>
            </a:glow>
          </a:effectLst>
        </p:spPr>
      </p:pic>
      <p:sp>
        <p:nvSpPr>
          <p:cNvPr id="6" name="TextBox 5">
            <a:extLst>
              <a:ext uri="{FF2B5EF4-FFF2-40B4-BE49-F238E27FC236}">
                <a16:creationId xmlns:a16="http://schemas.microsoft.com/office/drawing/2014/main" xmlns="" id="{602A28DE-9C46-4BE9-951C-074DCCAC50B2}"/>
              </a:ext>
            </a:extLst>
          </p:cNvPr>
          <p:cNvSpPr txBox="1"/>
          <p:nvPr/>
        </p:nvSpPr>
        <p:spPr>
          <a:xfrm>
            <a:off x="733425" y="2613363"/>
            <a:ext cx="6019800" cy="2554545"/>
          </a:xfrm>
          <a:prstGeom prst="rect">
            <a:avLst/>
          </a:prstGeom>
          <a:noFill/>
        </p:spPr>
        <p:txBody>
          <a:bodyPr wrap="square">
            <a:spAutoFit/>
          </a:bodyPr>
          <a:lstStyle/>
          <a:p>
            <a:pPr algn="just"/>
            <a:r>
              <a:rPr lang="en-US" sz="2000" dirty="0" smtClean="0">
                <a:latin typeface="Times New Roman" panose="02020603050405020304" pitchFamily="18" charset="0"/>
              </a:rPr>
              <a:t>Cyberbullying is a very serious issue affecting not just the young victims, but also the victims' families, the bully, and those who witness instances of cyberbullying. However, the effect of cyberbullying can be most detrimental to the victim, of course, as they may experience a number of emotional issues that affect their social and academic performance as well as their overall mental health.</a:t>
            </a:r>
            <a:endParaRPr lang="en-IN" sz="2000" dirty="0">
              <a:latin typeface="Times New Roman" panose="02020603050405020304" pitchFamily="18" charset="0"/>
            </a:endParaRPr>
          </a:p>
        </p:txBody>
      </p:sp>
    </p:spTree>
    <p:extLst>
      <p:ext uri="{BB962C8B-B14F-4D97-AF65-F5344CB8AC3E}">
        <p14:creationId xmlns:p14="http://schemas.microsoft.com/office/powerpoint/2010/main" val="88609873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2E1E926-E9EC-484C-A6A3-FE7BD2E3FB52}"/>
              </a:ext>
            </a:extLst>
          </p:cNvPr>
          <p:cNvSpPr>
            <a:spLocks noGrp="1"/>
          </p:cNvSpPr>
          <p:nvPr>
            <p:ph type="ctrTitle"/>
          </p:nvPr>
        </p:nvSpPr>
        <p:spPr>
          <a:xfrm>
            <a:off x="392623" y="0"/>
            <a:ext cx="11369068" cy="1342197"/>
          </a:xfrm>
        </p:spPr>
        <p:txBody>
          <a:bodyPr/>
          <a:lstStyle/>
          <a:p>
            <a:pPr>
              <a:lnSpc>
                <a:spcPct val="100000"/>
              </a:lnSpc>
            </a:pPr>
            <a:r>
              <a:rPr lang="en-IN" b="1" dirty="0" smtClean="0"/>
              <a:t>Visualizations   </a:t>
            </a:r>
            <a:br>
              <a:rPr lang="en-IN" b="1" dirty="0" smtClean="0"/>
            </a:br>
            <a:endParaRPr lang="en-IN" sz="2000" b="1" cap="none" dirty="0"/>
          </a:p>
        </p:txBody>
      </p:sp>
      <p:sp>
        <p:nvSpPr>
          <p:cNvPr id="3" name="Text Placeholder 2">
            <a:extLst>
              <a:ext uri="{FF2B5EF4-FFF2-40B4-BE49-F238E27FC236}">
                <a16:creationId xmlns:a16="http://schemas.microsoft.com/office/drawing/2014/main" xmlns="" id="{5FCC595D-8700-4AE9-940E-A6E245547B3C}"/>
              </a:ext>
            </a:extLst>
          </p:cNvPr>
          <p:cNvSpPr>
            <a:spLocks noGrp="1"/>
          </p:cNvSpPr>
          <p:nvPr>
            <p:ph type="body" sz="quarter" idx="14"/>
          </p:nvPr>
        </p:nvSpPr>
        <p:spPr/>
        <p:txBody>
          <a:bodyPr/>
          <a:lstStyle/>
          <a:p>
            <a:r>
              <a:rPr lang="en-US" dirty="0"/>
              <a:t> </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9459" y="1342197"/>
            <a:ext cx="8744399" cy="4499045"/>
          </a:xfrm>
          <a:prstGeom prst="rect">
            <a:avLst/>
          </a:prstGeom>
        </p:spPr>
      </p:pic>
    </p:spTree>
    <p:extLst>
      <p:ext uri="{BB962C8B-B14F-4D97-AF65-F5344CB8AC3E}">
        <p14:creationId xmlns:p14="http://schemas.microsoft.com/office/powerpoint/2010/main" val="7117540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800" b="1" cap="none" dirty="0">
                <a:solidFill>
                  <a:srgbClr val="0070C0"/>
                </a:solidFill>
              </a:rPr>
              <a:t>Count Plot</a:t>
            </a:r>
            <a:endParaRPr lang="en-IN" dirty="0">
              <a:solidFill>
                <a:srgbClr val="0070C0"/>
              </a:solidFill>
            </a:endParaRPr>
          </a:p>
        </p:txBody>
      </p:sp>
      <p:sp>
        <p:nvSpPr>
          <p:cNvPr id="3" name="Text Placeholder 2"/>
          <p:cNvSpPr>
            <a:spLocks noGrp="1"/>
          </p:cNvSpPr>
          <p:nvPr>
            <p:ph type="body" sz="quarter" idx="14"/>
          </p:nvPr>
        </p:nvSpPr>
        <p:spPr>
          <a:xfrm>
            <a:off x="392624" y="1507067"/>
            <a:ext cx="11369070" cy="4006630"/>
          </a:xfrm>
        </p:spPr>
        <p:txBody>
          <a:bodyPr/>
          <a:lstStyle/>
          <a:p>
            <a:r>
              <a:rPr lang="en-IN" dirty="0" smtClean="0"/>
              <a:t> </a:t>
            </a: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7957" y="1507067"/>
            <a:ext cx="10058400" cy="4563943"/>
          </a:xfrm>
          <a:prstGeom prst="rect">
            <a:avLst/>
          </a:prstGeom>
        </p:spPr>
      </p:pic>
    </p:spTree>
    <p:extLst>
      <p:ext uri="{BB962C8B-B14F-4D97-AF65-F5344CB8AC3E}">
        <p14:creationId xmlns:p14="http://schemas.microsoft.com/office/powerpoint/2010/main" val="680042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D651A3C-6AF3-4574-A084-9CDC690C02F6}"/>
              </a:ext>
            </a:extLst>
          </p:cNvPr>
          <p:cNvSpPr>
            <a:spLocks noGrp="1"/>
          </p:cNvSpPr>
          <p:nvPr>
            <p:ph type="ctrTitle"/>
          </p:nvPr>
        </p:nvSpPr>
        <p:spPr/>
        <p:txBody>
          <a:bodyPr/>
          <a:lstStyle/>
          <a:p>
            <a:r>
              <a:rPr lang="en-US" cap="none" dirty="0" smtClean="0"/>
              <a:t>Distribution Plot</a:t>
            </a:r>
            <a:endParaRPr lang="en-IN" cap="none" dirty="0"/>
          </a:p>
        </p:txBody>
      </p:sp>
      <p:sp>
        <p:nvSpPr>
          <p:cNvPr id="3" name="Text Placeholder 2">
            <a:extLst>
              <a:ext uri="{FF2B5EF4-FFF2-40B4-BE49-F238E27FC236}">
                <a16:creationId xmlns:a16="http://schemas.microsoft.com/office/drawing/2014/main" xmlns="" id="{5BF82D87-246A-44E5-872C-6B72C3F6BF28}"/>
              </a:ext>
            </a:extLst>
          </p:cNvPr>
          <p:cNvSpPr>
            <a:spLocks noGrp="1"/>
          </p:cNvSpPr>
          <p:nvPr>
            <p:ph type="body" sz="quarter" idx="14"/>
          </p:nvPr>
        </p:nvSpPr>
        <p:spPr/>
        <p:txBody>
          <a:bodyPr/>
          <a:lstStyle/>
          <a:p>
            <a:r>
              <a:rPr lang="en-US" dirty="0"/>
              <a:t> </a:t>
            </a:r>
            <a:endParaRPr lang="en-IN" dirty="0"/>
          </a:p>
        </p:txBody>
      </p:sp>
      <p:pic>
        <p:nvPicPr>
          <p:cNvPr id="5" name="Picture 4">
            <a:extLst>
              <a:ext uri="{FF2B5EF4-FFF2-40B4-BE49-F238E27FC236}">
                <a16:creationId xmlns:a16="http://schemas.microsoft.com/office/drawing/2014/main" xmlns="" id="{92D7DC3E-2B4C-40FD-821E-457491F28486}"/>
              </a:ext>
            </a:extLst>
          </p:cNvPr>
          <p:cNvPicPr>
            <a:picLocks noChangeAspect="1"/>
          </p:cNvPicPr>
          <p:nvPr/>
        </p:nvPicPr>
        <p:blipFill>
          <a:blip r:embed="rId2"/>
          <a:stretch>
            <a:fillRect/>
          </a:stretch>
        </p:blipFill>
        <p:spPr>
          <a:xfrm>
            <a:off x="685799" y="1695876"/>
            <a:ext cx="10848975" cy="3503921"/>
          </a:xfrm>
          <a:prstGeom prst="rect">
            <a:avLst/>
          </a:prstGeom>
          <a:effectLst>
            <a:glow rad="127000">
              <a:schemeClr val="bg2">
                <a:lumMod val="20000"/>
                <a:lumOff val="80000"/>
              </a:schemeClr>
            </a:glow>
          </a:effectLst>
        </p:spPr>
      </p:pic>
    </p:spTree>
    <p:extLst>
      <p:ext uri="{BB962C8B-B14F-4D97-AF65-F5344CB8AC3E}">
        <p14:creationId xmlns:p14="http://schemas.microsoft.com/office/powerpoint/2010/main" val="419752542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73B543-1A27-493E-B99D-7DA52A2A8794}"/>
              </a:ext>
            </a:extLst>
          </p:cNvPr>
          <p:cNvSpPr>
            <a:spLocks noGrp="1"/>
          </p:cNvSpPr>
          <p:nvPr>
            <p:ph type="ctrTitle" idx="4294967295"/>
          </p:nvPr>
        </p:nvSpPr>
        <p:spPr>
          <a:xfrm>
            <a:off x="0" y="339725"/>
            <a:ext cx="10115550" cy="1001713"/>
          </a:xfrm>
        </p:spPr>
        <p:txBody>
          <a:bodyPr/>
          <a:lstStyle/>
          <a:p>
            <a:r>
              <a:rPr lang="en-US" cap="none" dirty="0" smtClean="0">
                <a:solidFill>
                  <a:srgbClr val="0070C0"/>
                </a:solidFill>
              </a:rPr>
              <a:t>Plot</a:t>
            </a:r>
            <a:endParaRPr lang="en-IN" dirty="0">
              <a:solidFill>
                <a:srgbClr val="0070C0"/>
              </a:solidFill>
            </a:endParaRPr>
          </a:p>
        </p:txBody>
      </p:sp>
      <p:sp>
        <p:nvSpPr>
          <p:cNvPr id="3" name="Text Placeholder 2">
            <a:extLst>
              <a:ext uri="{FF2B5EF4-FFF2-40B4-BE49-F238E27FC236}">
                <a16:creationId xmlns:a16="http://schemas.microsoft.com/office/drawing/2014/main" xmlns="" id="{3FCFE34E-006A-4E69-A194-E79B3FDF8B0C}"/>
              </a:ext>
            </a:extLst>
          </p:cNvPr>
          <p:cNvSpPr>
            <a:spLocks noGrp="1"/>
          </p:cNvSpPr>
          <p:nvPr>
            <p:ph type="body" sz="quarter" idx="4294967295"/>
          </p:nvPr>
        </p:nvSpPr>
        <p:spPr>
          <a:xfrm>
            <a:off x="0" y="1506538"/>
            <a:ext cx="10115550" cy="4849812"/>
          </a:xfrm>
        </p:spPr>
        <p:txBody>
          <a:bodyPr/>
          <a:lstStyle/>
          <a:p>
            <a:r>
              <a:rPr lang="en-US" dirty="0"/>
              <a:t> </a:t>
            </a:r>
            <a:endParaRPr lang="en-IN" dirty="0"/>
          </a:p>
        </p:txBody>
      </p:sp>
      <p:pic>
        <p:nvPicPr>
          <p:cNvPr id="6" name="Picture 5" descr="C:\Users\dell\Desktop\download (5).png"/>
          <p:cNvPicPr/>
          <p:nvPr/>
        </p:nvPicPr>
        <p:blipFill>
          <a:blip r:embed="rId2">
            <a:extLst>
              <a:ext uri="{28A0092B-C50C-407E-A947-70E740481C1C}">
                <a14:useLocalDpi xmlns:a14="http://schemas.microsoft.com/office/drawing/2010/main" val="0"/>
              </a:ext>
            </a:extLst>
          </a:blip>
          <a:srcRect/>
          <a:stretch>
            <a:fillRect/>
          </a:stretch>
        </p:blipFill>
        <p:spPr bwMode="auto">
          <a:xfrm>
            <a:off x="174260" y="2060759"/>
            <a:ext cx="6376666" cy="3043503"/>
          </a:xfrm>
          <a:prstGeom prst="rect">
            <a:avLst/>
          </a:prstGeom>
          <a:noFill/>
          <a:ln>
            <a:noFill/>
          </a:ln>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0743" y="1058208"/>
            <a:ext cx="5334274" cy="4222967"/>
          </a:xfrm>
          <a:prstGeom prst="rect">
            <a:avLst/>
          </a:prstGeom>
        </p:spPr>
      </p:pic>
    </p:spTree>
    <p:extLst>
      <p:ext uri="{BB962C8B-B14F-4D97-AF65-F5344CB8AC3E}">
        <p14:creationId xmlns:p14="http://schemas.microsoft.com/office/powerpoint/2010/main" val="5313756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D5120A5-9EAB-498A-B690-E34376265852}"/>
              </a:ext>
            </a:extLst>
          </p:cNvPr>
          <p:cNvSpPr>
            <a:spLocks noGrp="1"/>
          </p:cNvSpPr>
          <p:nvPr>
            <p:ph type="ctrTitle"/>
          </p:nvPr>
        </p:nvSpPr>
        <p:spPr/>
        <p:txBody>
          <a:bodyPr/>
          <a:lstStyle/>
          <a:p>
            <a:r>
              <a:rPr lang="en-US" dirty="0"/>
              <a:t>Problem statement</a:t>
            </a:r>
            <a:endParaRPr lang="en-IN" dirty="0"/>
          </a:p>
        </p:txBody>
      </p:sp>
      <p:sp>
        <p:nvSpPr>
          <p:cNvPr id="3" name="Text Placeholder 2">
            <a:extLst>
              <a:ext uri="{FF2B5EF4-FFF2-40B4-BE49-F238E27FC236}">
                <a16:creationId xmlns:a16="http://schemas.microsoft.com/office/drawing/2014/main" xmlns="" id="{5E37FF61-6402-451E-AA04-2B60B4FCDB7D}"/>
              </a:ext>
            </a:extLst>
          </p:cNvPr>
          <p:cNvSpPr>
            <a:spLocks noGrp="1"/>
          </p:cNvSpPr>
          <p:nvPr>
            <p:ph type="body" sz="quarter" idx="14"/>
          </p:nvPr>
        </p:nvSpPr>
        <p:spPr>
          <a:xfrm>
            <a:off x="746449" y="1624084"/>
            <a:ext cx="10422294" cy="3903259"/>
          </a:xfrm>
        </p:spPr>
        <p:txBody>
          <a:bodyPr>
            <a:normAutofit lnSpcReduction="10000"/>
          </a:bodyPr>
          <a:lstStyle/>
          <a:p>
            <a:pPr marL="285750" indent="-285750">
              <a:buFont typeface="Courier New" panose="02070309020205020404" pitchFamily="49" charset="0"/>
              <a:buChar char="o"/>
            </a:pPr>
            <a:r>
              <a:rPr lang="en-US" cap="none" dirty="0" smtClean="0"/>
              <a:t>The proliferation of social media enables people to express their opinions widely online. However, at the same time, this has resulted in the emergence of conflict and hate, making online environments uninviting for users. Although researchers have found that hate is a problem across multiple platforms, there is a lack of models for online hate detection.</a:t>
            </a:r>
          </a:p>
          <a:p>
            <a:pPr marL="285750" indent="-285750">
              <a:buFont typeface="Courier New" panose="02070309020205020404" pitchFamily="49" charset="0"/>
              <a:buChar char="o"/>
            </a:pPr>
            <a:r>
              <a:rPr lang="en-US" cap="none" dirty="0" smtClean="0"/>
              <a:t>Online hate, described as abusive language, aggression, cyberbullying, hatefulness and many others has been identified as a major threat on online social media platforms. Social media platforms are the most prominent grounds for such toxic behavior.   </a:t>
            </a:r>
          </a:p>
          <a:p>
            <a:pPr marL="285750" indent="-285750">
              <a:buFont typeface="Courier New" panose="02070309020205020404" pitchFamily="49" charset="0"/>
              <a:buChar char="o"/>
            </a:pPr>
            <a:r>
              <a:rPr lang="en-US" cap="none" dirty="0" smtClean="0"/>
              <a:t>There has been a remarkable increase in the cases of cyberbullying and trolls on various social media platforms. Many celebrities and influences are facing backlashes from people and have to come across hateful and offensive comments. This can take a toll on anyone and affect them mentally leading to depression, mental illness, self-hatred and suicidal thoughts.    </a:t>
            </a:r>
          </a:p>
          <a:p>
            <a:pPr marL="285750" indent="-285750">
              <a:buFont typeface="Courier New" panose="02070309020205020404" pitchFamily="49" charset="0"/>
              <a:buChar char="o"/>
            </a:pPr>
            <a:r>
              <a:rPr lang="en-US" cap="none" dirty="0" smtClean="0"/>
              <a:t>Internet comments are bastions of hatred and vitriol. While online anonymity has provided a new outlet for aggression and hate speech, machine learning can be used to fight it. The problem we sought to solve was the tagging of internet comments that are aggressive towards other users. This means that insults to third parties such as celebrities will be tagged as </a:t>
            </a:r>
            <a:r>
              <a:rPr lang="en-US" cap="none" dirty="0" err="1" smtClean="0"/>
              <a:t>unoffensive</a:t>
            </a:r>
            <a:r>
              <a:rPr lang="en-US" cap="none" dirty="0" smtClean="0"/>
              <a:t>, but “u are an idiot” is clearly offensive.</a:t>
            </a:r>
          </a:p>
          <a:p>
            <a:pPr marL="285750" indent="-285750">
              <a:buFont typeface="Courier New" panose="02070309020205020404" pitchFamily="49" charset="0"/>
              <a:buChar char="o"/>
            </a:pPr>
            <a:r>
              <a:rPr lang="en-US" cap="none" dirty="0" smtClean="0"/>
              <a:t>Our goal is to build a prototype of online hate and abuse comment classifier which can used to classify hate and offensive comments so that it can be controlled and restricted from spreading hatred and cyberbullying.</a:t>
            </a:r>
            <a:endParaRPr lang="en-IN" cap="none" dirty="0"/>
          </a:p>
        </p:txBody>
      </p:sp>
    </p:spTree>
    <p:extLst>
      <p:ext uri="{BB962C8B-B14F-4D97-AF65-F5344CB8AC3E}">
        <p14:creationId xmlns:p14="http://schemas.microsoft.com/office/powerpoint/2010/main" val="42611627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04E97E-EBD9-4A11-92EA-0E5B9F0A8132}"/>
              </a:ext>
            </a:extLst>
          </p:cNvPr>
          <p:cNvSpPr>
            <a:spLocks noGrp="1"/>
          </p:cNvSpPr>
          <p:nvPr>
            <p:ph type="title"/>
          </p:nvPr>
        </p:nvSpPr>
        <p:spPr>
          <a:xfrm>
            <a:off x="685801" y="685800"/>
            <a:ext cx="10396882" cy="45719"/>
          </a:xfrm>
        </p:spPr>
        <p:txBody>
          <a:bodyPr>
            <a:normAutofit fontScale="90000"/>
          </a:bodyPr>
          <a:lstStyle/>
          <a:p>
            <a:r>
              <a:rPr lang="en-US" cap="none" dirty="0" smtClean="0">
                <a:solidFill>
                  <a:srgbClr val="0070C0"/>
                </a:solidFill>
              </a:rPr>
              <a:t>Word Cloud</a:t>
            </a:r>
            <a:endParaRPr lang="en-IN" cap="none" dirty="0">
              <a:solidFill>
                <a:srgbClr val="0070C0"/>
              </a:solidFill>
            </a:endParaRPr>
          </a:p>
        </p:txBody>
      </p:sp>
      <p:sp>
        <p:nvSpPr>
          <p:cNvPr id="3" name="Text Placeholder 2">
            <a:extLst>
              <a:ext uri="{FF2B5EF4-FFF2-40B4-BE49-F238E27FC236}">
                <a16:creationId xmlns:a16="http://schemas.microsoft.com/office/drawing/2014/main" xmlns="" id="{4DC3E983-3817-4304-980D-65BF79ACA809}"/>
              </a:ext>
            </a:extLst>
          </p:cNvPr>
          <p:cNvSpPr>
            <a:spLocks noGrp="1"/>
          </p:cNvSpPr>
          <p:nvPr>
            <p:ph type="body" sz="quarter" idx="4294967295"/>
          </p:nvPr>
        </p:nvSpPr>
        <p:spPr>
          <a:xfrm>
            <a:off x="0" y="1506538"/>
            <a:ext cx="10115550" cy="4849812"/>
          </a:xfrm>
        </p:spPr>
        <p:txBody>
          <a:bodyPr/>
          <a:lstStyle/>
          <a:p>
            <a:r>
              <a:rPr lang="en-US" dirty="0"/>
              <a:t> </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1896" y="731519"/>
            <a:ext cx="10058400" cy="4858603"/>
          </a:xfrm>
          <a:prstGeom prst="rect">
            <a:avLst/>
          </a:prstGeom>
        </p:spPr>
      </p:pic>
    </p:spTree>
    <p:extLst>
      <p:ext uri="{BB962C8B-B14F-4D97-AF65-F5344CB8AC3E}">
        <p14:creationId xmlns:p14="http://schemas.microsoft.com/office/powerpoint/2010/main" val="421805253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2BDE520-BB4F-4AD6-AF25-4B92E390F3EB}"/>
              </a:ext>
            </a:extLst>
          </p:cNvPr>
          <p:cNvSpPr>
            <a:spLocks noGrp="1"/>
          </p:cNvSpPr>
          <p:nvPr>
            <p:ph type="ctrTitle"/>
          </p:nvPr>
        </p:nvSpPr>
        <p:spPr/>
        <p:txBody>
          <a:bodyPr/>
          <a:lstStyle/>
          <a:p>
            <a:r>
              <a:rPr lang="en-US" cap="none" dirty="0" smtClean="0">
                <a:solidFill>
                  <a:srgbClr val="0070C0"/>
                </a:solidFill>
              </a:rPr>
              <a:t>Heat-map</a:t>
            </a:r>
            <a:endParaRPr lang="en-IN" cap="none" dirty="0">
              <a:solidFill>
                <a:srgbClr val="0070C0"/>
              </a:solidFill>
            </a:endParaRPr>
          </a:p>
        </p:txBody>
      </p:sp>
      <p:sp>
        <p:nvSpPr>
          <p:cNvPr id="3" name="Text Placeholder 2">
            <a:extLst>
              <a:ext uri="{FF2B5EF4-FFF2-40B4-BE49-F238E27FC236}">
                <a16:creationId xmlns:a16="http://schemas.microsoft.com/office/drawing/2014/main" xmlns="" id="{07FCF63B-1893-4A97-BC53-A63D138417AC}"/>
              </a:ext>
            </a:extLst>
          </p:cNvPr>
          <p:cNvSpPr>
            <a:spLocks noGrp="1"/>
          </p:cNvSpPr>
          <p:nvPr>
            <p:ph type="body" sz="quarter" idx="14"/>
          </p:nvPr>
        </p:nvSpPr>
        <p:spPr/>
        <p:txBody>
          <a:bodyPr/>
          <a:lstStyle/>
          <a:p>
            <a:r>
              <a:rPr lang="en-US" dirty="0"/>
              <a:t> </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6901" y="1507066"/>
            <a:ext cx="9138198" cy="4047573"/>
          </a:xfrm>
          <a:prstGeom prst="rect">
            <a:avLst/>
          </a:prstGeom>
        </p:spPr>
      </p:pic>
    </p:spTree>
    <p:extLst>
      <p:ext uri="{BB962C8B-B14F-4D97-AF65-F5344CB8AC3E}">
        <p14:creationId xmlns:p14="http://schemas.microsoft.com/office/powerpoint/2010/main" val="276229821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4D5BC6-E0B3-4633-9BBD-7DECDC434593}"/>
              </a:ext>
            </a:extLst>
          </p:cNvPr>
          <p:cNvSpPr>
            <a:spLocks noGrp="1"/>
          </p:cNvSpPr>
          <p:nvPr>
            <p:ph type="title"/>
          </p:nvPr>
        </p:nvSpPr>
        <p:spPr>
          <a:xfrm>
            <a:off x="685800" y="685800"/>
            <a:ext cx="6345302" cy="583442"/>
          </a:xfrm>
        </p:spPr>
        <p:txBody>
          <a:bodyPr>
            <a:normAutofit fontScale="90000"/>
          </a:bodyPr>
          <a:lstStyle/>
          <a:p>
            <a:r>
              <a:rPr lang="en-US" cap="none" dirty="0" smtClean="0">
                <a:solidFill>
                  <a:srgbClr val="0070C0"/>
                </a:solidFill>
              </a:rPr>
              <a:t>Model making</a:t>
            </a:r>
            <a:r>
              <a:rPr lang="en-US" dirty="0" smtClean="0">
                <a:solidFill>
                  <a:srgbClr val="0070C0"/>
                </a:solidFill>
              </a:rPr>
              <a:t>: </a:t>
            </a:r>
            <a:endParaRPr lang="en-IN" dirty="0">
              <a:solidFill>
                <a:srgbClr val="0070C0"/>
              </a:solidFill>
            </a:endParaRPr>
          </a:p>
        </p:txBody>
      </p:sp>
      <p:sp>
        <p:nvSpPr>
          <p:cNvPr id="3" name="Text Placeholder 2">
            <a:extLst>
              <a:ext uri="{FF2B5EF4-FFF2-40B4-BE49-F238E27FC236}">
                <a16:creationId xmlns:a16="http://schemas.microsoft.com/office/drawing/2014/main" xmlns="" id="{694682B1-C966-4C50-BB89-4C897A88D261}"/>
              </a:ext>
            </a:extLst>
          </p:cNvPr>
          <p:cNvSpPr>
            <a:spLocks noGrp="1"/>
          </p:cNvSpPr>
          <p:nvPr>
            <p:ph type="body" sz="half" idx="2"/>
          </p:nvPr>
        </p:nvSpPr>
        <p:spPr>
          <a:xfrm>
            <a:off x="685801" y="1446664"/>
            <a:ext cx="6345301" cy="3624870"/>
          </a:xfrm>
        </p:spPr>
        <p:txBody>
          <a:bodyPr>
            <a:normAutofit fontScale="70000" lnSpcReduction="20000"/>
          </a:bodyPr>
          <a:lstStyle/>
          <a:p>
            <a:pPr algn="l"/>
            <a:r>
              <a:rPr lang="en-IN" cap="none" dirty="0" smtClean="0">
                <a:latin typeface="Arial" panose="020B0604020202020204" pitchFamily="34" charset="0"/>
                <a:cs typeface="Arial" panose="020B0604020202020204" pitchFamily="34" charset="0"/>
              </a:rPr>
              <a:t>Model are listed below:</a:t>
            </a:r>
          </a:p>
          <a:p>
            <a:pPr lvl="0" algn="l"/>
            <a:r>
              <a:rPr lang="en-IN" cap="none" dirty="0" smtClean="0">
                <a:latin typeface="Arial" panose="020B0604020202020204" pitchFamily="34" charset="0"/>
                <a:cs typeface="Arial" panose="020B0604020202020204" pitchFamily="34" charset="0"/>
              </a:rPr>
              <a:t>Gaussian naïve </a:t>
            </a:r>
            <a:r>
              <a:rPr lang="en-IN" cap="none" dirty="0" err="1" smtClean="0">
                <a:latin typeface="Arial" panose="020B0604020202020204" pitchFamily="34" charset="0"/>
                <a:cs typeface="Arial" panose="020B0604020202020204" pitchFamily="34" charset="0"/>
              </a:rPr>
              <a:t>bayes</a:t>
            </a:r>
            <a:endParaRPr lang="en-IN" cap="none" dirty="0" smtClean="0">
              <a:latin typeface="Arial" panose="020B0604020202020204" pitchFamily="34" charset="0"/>
              <a:cs typeface="Arial" panose="020B0604020202020204" pitchFamily="34" charset="0"/>
            </a:endParaRPr>
          </a:p>
          <a:p>
            <a:pPr lvl="0" algn="l"/>
            <a:r>
              <a:rPr lang="en-IN" cap="none" dirty="0" smtClean="0">
                <a:latin typeface="Arial" panose="020B0604020202020204" pitchFamily="34" charset="0"/>
                <a:cs typeface="Arial" panose="020B0604020202020204" pitchFamily="34" charset="0"/>
              </a:rPr>
              <a:t>Multinomial naïve </a:t>
            </a:r>
            <a:r>
              <a:rPr lang="en-IN" cap="none" dirty="0" err="1" smtClean="0">
                <a:latin typeface="Arial" panose="020B0604020202020204" pitchFamily="34" charset="0"/>
                <a:cs typeface="Arial" panose="020B0604020202020204" pitchFamily="34" charset="0"/>
              </a:rPr>
              <a:t>bayes</a:t>
            </a:r>
            <a:endParaRPr lang="en-IN" cap="none" dirty="0" smtClean="0">
              <a:latin typeface="Arial" panose="020B0604020202020204" pitchFamily="34" charset="0"/>
              <a:cs typeface="Arial" panose="020B0604020202020204" pitchFamily="34" charset="0"/>
            </a:endParaRPr>
          </a:p>
          <a:p>
            <a:pPr lvl="0" algn="l"/>
            <a:r>
              <a:rPr lang="en-IN" cap="none" dirty="0" smtClean="0">
                <a:latin typeface="Arial" panose="020B0604020202020204" pitchFamily="34" charset="0"/>
                <a:cs typeface="Arial" panose="020B0604020202020204" pitchFamily="34" charset="0"/>
              </a:rPr>
              <a:t>Logistic regression</a:t>
            </a:r>
          </a:p>
          <a:p>
            <a:pPr lvl="0" algn="l"/>
            <a:r>
              <a:rPr lang="en-IN" cap="none" dirty="0" smtClean="0">
                <a:latin typeface="Arial" panose="020B0604020202020204" pitchFamily="34" charset="0"/>
                <a:cs typeface="Arial" panose="020B0604020202020204" pitchFamily="34" charset="0"/>
              </a:rPr>
              <a:t>Random forest classifier</a:t>
            </a:r>
          </a:p>
          <a:p>
            <a:pPr lvl="0" algn="l"/>
            <a:r>
              <a:rPr lang="en-IN" cap="none" dirty="0" smtClean="0">
                <a:latin typeface="Arial" panose="020B0604020202020204" pitchFamily="34" charset="0"/>
                <a:cs typeface="Arial" panose="020B0604020202020204" pitchFamily="34" charset="0"/>
              </a:rPr>
              <a:t>Linear support vector classifier</a:t>
            </a:r>
          </a:p>
          <a:p>
            <a:pPr lvl="0" algn="l"/>
            <a:r>
              <a:rPr lang="en-IN" cap="none" dirty="0" smtClean="0">
                <a:latin typeface="Arial" panose="020B0604020202020204" pitchFamily="34" charset="0"/>
                <a:cs typeface="Arial" panose="020B0604020202020204" pitchFamily="34" charset="0"/>
              </a:rPr>
              <a:t>Ada boost classifier</a:t>
            </a:r>
          </a:p>
          <a:p>
            <a:pPr lvl="0" algn="l"/>
            <a:r>
              <a:rPr lang="en-IN" cap="none" dirty="0" smtClean="0">
                <a:latin typeface="Arial" panose="020B0604020202020204" pitchFamily="34" charset="0"/>
                <a:cs typeface="Arial" panose="020B0604020202020204" pitchFamily="34" charset="0"/>
              </a:rPr>
              <a:t>K nearest </a:t>
            </a:r>
            <a:r>
              <a:rPr lang="en-IN" cap="none" dirty="0" err="1" smtClean="0">
                <a:latin typeface="Arial" panose="020B0604020202020204" pitchFamily="34" charset="0"/>
                <a:cs typeface="Arial" panose="020B0604020202020204" pitchFamily="34" charset="0"/>
              </a:rPr>
              <a:t>neighbors</a:t>
            </a:r>
            <a:r>
              <a:rPr lang="en-IN" cap="none" dirty="0" smtClean="0">
                <a:latin typeface="Arial" panose="020B0604020202020204" pitchFamily="34" charset="0"/>
                <a:cs typeface="Arial" panose="020B0604020202020204" pitchFamily="34" charset="0"/>
              </a:rPr>
              <a:t> classifier</a:t>
            </a:r>
          </a:p>
          <a:p>
            <a:pPr lvl="0" algn="l"/>
            <a:r>
              <a:rPr lang="en-IN" cap="none" dirty="0" smtClean="0">
                <a:latin typeface="Arial" panose="020B0604020202020204" pitchFamily="34" charset="0"/>
                <a:cs typeface="Arial" panose="020B0604020202020204" pitchFamily="34" charset="0"/>
              </a:rPr>
              <a:t>Decision tree classifier</a:t>
            </a:r>
          </a:p>
          <a:p>
            <a:pPr lvl="0" algn="l"/>
            <a:r>
              <a:rPr lang="en-IN" cap="none" dirty="0" smtClean="0">
                <a:latin typeface="Arial" panose="020B0604020202020204" pitchFamily="34" charset="0"/>
                <a:cs typeface="Arial" panose="020B0604020202020204" pitchFamily="34" charset="0"/>
              </a:rPr>
              <a:t>Bagging classifier</a:t>
            </a:r>
          </a:p>
          <a:p>
            <a:r>
              <a:rPr lang="en-US" dirty="0" smtClean="0"/>
              <a:t> </a:t>
            </a:r>
            <a:endParaRPr lang="en-IN" dirty="0"/>
          </a:p>
        </p:txBody>
      </p:sp>
      <p:pic>
        <p:nvPicPr>
          <p:cNvPr id="11" name="Picture Placeholder 10"/>
          <p:cNvPicPr>
            <a:picLocks noGrp="1" noChangeAspect="1"/>
          </p:cNvPicPr>
          <p:nvPr>
            <p:ph type="pic" idx="1"/>
          </p:nvPr>
        </p:nvPicPr>
        <p:blipFill>
          <a:blip r:embed="rId2">
            <a:extLst>
              <a:ext uri="{28A0092B-C50C-407E-A947-70E740481C1C}">
                <a14:useLocalDpi xmlns:a14="http://schemas.microsoft.com/office/drawing/2010/main" val="0"/>
              </a:ext>
            </a:extLst>
          </a:blip>
          <a:srcRect l="26348" r="26348"/>
          <a:stretch>
            <a:fillRect/>
          </a:stretch>
        </p:blipFill>
        <p:spPr>
          <a:xfrm>
            <a:off x="6469039" y="191069"/>
            <a:ext cx="4611469" cy="4880464"/>
          </a:xfrm>
          <a:prstGeom prst="rect">
            <a:avLst/>
          </a:prstGeom>
          <a:ln>
            <a:noFill/>
          </a:ln>
          <a:effectLst>
            <a:softEdge rad="112500"/>
          </a:effectLst>
        </p:spPr>
      </p:pic>
    </p:spTree>
    <p:extLst>
      <p:ext uri="{BB962C8B-B14F-4D97-AF65-F5344CB8AC3E}">
        <p14:creationId xmlns:p14="http://schemas.microsoft.com/office/powerpoint/2010/main" val="27548996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F60DE82-5BBC-477E-9822-B762B0DB408B}"/>
              </a:ext>
            </a:extLst>
          </p:cNvPr>
          <p:cNvSpPr>
            <a:spLocks noGrp="1"/>
          </p:cNvSpPr>
          <p:nvPr>
            <p:ph type="ctrTitle"/>
          </p:nvPr>
        </p:nvSpPr>
        <p:spPr/>
        <p:txBody>
          <a:bodyPr/>
          <a:lstStyle/>
          <a:p>
            <a:r>
              <a:rPr lang="en-US" dirty="0"/>
              <a:t>Classification function</a:t>
            </a:r>
            <a:endParaRPr lang="en-IN" dirty="0"/>
          </a:p>
        </p:txBody>
      </p:sp>
      <p:sp>
        <p:nvSpPr>
          <p:cNvPr id="3" name="Text Placeholder 2">
            <a:extLst>
              <a:ext uri="{FF2B5EF4-FFF2-40B4-BE49-F238E27FC236}">
                <a16:creationId xmlns:a16="http://schemas.microsoft.com/office/drawing/2014/main" xmlns="" id="{A7FE2138-0B3B-405F-9293-52B18A8CB2A1}"/>
              </a:ext>
            </a:extLst>
          </p:cNvPr>
          <p:cNvSpPr>
            <a:spLocks noGrp="1"/>
          </p:cNvSpPr>
          <p:nvPr>
            <p:ph type="body" sz="quarter" idx="14"/>
          </p:nvPr>
        </p:nvSpPr>
        <p:spPr/>
        <p:txBody>
          <a:bodyPr/>
          <a:lstStyle/>
          <a:p>
            <a:r>
              <a:rPr lang="en-US" dirty="0"/>
              <a:t> </a:t>
            </a:r>
            <a:endParaRPr lang="en-IN" dirty="0"/>
          </a:p>
        </p:txBody>
      </p:sp>
      <p:pic>
        <p:nvPicPr>
          <p:cNvPr id="6" name="Picture 5"/>
          <p:cNvPicPr/>
          <p:nvPr/>
        </p:nvPicPr>
        <p:blipFill>
          <a:blip r:embed="rId2"/>
          <a:stretch>
            <a:fillRect/>
          </a:stretch>
        </p:blipFill>
        <p:spPr>
          <a:xfrm>
            <a:off x="700016" y="1481137"/>
            <a:ext cx="5771699" cy="3895725"/>
          </a:xfrm>
          <a:prstGeom prst="rect">
            <a:avLst/>
          </a:prstGeom>
        </p:spPr>
      </p:pic>
      <p:pic>
        <p:nvPicPr>
          <p:cNvPr id="7" name="Picture 6"/>
          <p:cNvPicPr/>
          <p:nvPr/>
        </p:nvPicPr>
        <p:blipFill>
          <a:blip r:embed="rId3"/>
          <a:stretch>
            <a:fillRect/>
          </a:stretch>
        </p:blipFill>
        <p:spPr>
          <a:xfrm>
            <a:off x="6687404" y="2000248"/>
            <a:ext cx="4858602" cy="3376613"/>
          </a:xfrm>
          <a:prstGeom prst="rect">
            <a:avLst/>
          </a:prstGeom>
        </p:spPr>
      </p:pic>
    </p:spTree>
    <p:extLst>
      <p:ext uri="{BB962C8B-B14F-4D97-AF65-F5344CB8AC3E}">
        <p14:creationId xmlns:p14="http://schemas.microsoft.com/office/powerpoint/2010/main" val="28256713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D300B6-2C9B-4DAB-8E43-98DC4443AF70}"/>
              </a:ext>
            </a:extLst>
          </p:cNvPr>
          <p:cNvSpPr>
            <a:spLocks noGrp="1"/>
          </p:cNvSpPr>
          <p:nvPr>
            <p:ph type="ctrTitle" idx="4294967295"/>
          </p:nvPr>
        </p:nvSpPr>
        <p:spPr>
          <a:xfrm>
            <a:off x="-1" y="339725"/>
            <a:ext cx="11354937" cy="1001713"/>
          </a:xfrm>
        </p:spPr>
        <p:txBody>
          <a:bodyPr>
            <a:noAutofit/>
          </a:bodyPr>
          <a:lstStyle/>
          <a:p>
            <a:r>
              <a:rPr lang="en-US" sz="4800" cap="none" dirty="0" smtClean="0">
                <a:solidFill>
                  <a:srgbClr val="0070C0"/>
                </a:solidFill>
              </a:rPr>
              <a:t>Classification Machine Learning Models</a:t>
            </a:r>
            <a:endParaRPr lang="en-IN" sz="4800" cap="none" dirty="0">
              <a:solidFill>
                <a:srgbClr val="0070C0"/>
              </a:solidFill>
            </a:endParaRPr>
          </a:p>
        </p:txBody>
      </p:sp>
      <p:sp>
        <p:nvSpPr>
          <p:cNvPr id="3" name="Text Placeholder 2">
            <a:extLst>
              <a:ext uri="{FF2B5EF4-FFF2-40B4-BE49-F238E27FC236}">
                <a16:creationId xmlns:a16="http://schemas.microsoft.com/office/drawing/2014/main" xmlns="" id="{39AE761B-E6AF-44E8-8A25-7D78C682345F}"/>
              </a:ext>
            </a:extLst>
          </p:cNvPr>
          <p:cNvSpPr>
            <a:spLocks noGrp="1"/>
          </p:cNvSpPr>
          <p:nvPr>
            <p:ph type="body" sz="quarter" idx="4294967295"/>
          </p:nvPr>
        </p:nvSpPr>
        <p:spPr>
          <a:xfrm>
            <a:off x="0" y="1506538"/>
            <a:ext cx="10115550" cy="4006850"/>
          </a:xfrm>
        </p:spPr>
        <p:txBody>
          <a:bodyPr/>
          <a:lstStyle/>
          <a:p>
            <a:r>
              <a:rPr lang="en-US" dirty="0"/>
              <a:t> </a:t>
            </a:r>
            <a:endParaRPr lang="en-IN" dirty="0"/>
          </a:p>
        </p:txBody>
      </p:sp>
      <p:pic>
        <p:nvPicPr>
          <p:cNvPr id="6" name="Picture 5"/>
          <p:cNvPicPr/>
          <p:nvPr/>
        </p:nvPicPr>
        <p:blipFill>
          <a:blip r:embed="rId2"/>
          <a:stretch>
            <a:fillRect/>
          </a:stretch>
        </p:blipFill>
        <p:spPr>
          <a:xfrm>
            <a:off x="657451" y="1807760"/>
            <a:ext cx="5470394" cy="2900718"/>
          </a:xfrm>
          <a:prstGeom prst="rect">
            <a:avLst/>
          </a:prstGeom>
        </p:spPr>
      </p:pic>
      <p:pic>
        <p:nvPicPr>
          <p:cNvPr id="7" name="Picture 6"/>
          <p:cNvPicPr/>
          <p:nvPr/>
        </p:nvPicPr>
        <p:blipFill>
          <a:blip r:embed="rId3"/>
          <a:stretch>
            <a:fillRect/>
          </a:stretch>
        </p:blipFill>
        <p:spPr>
          <a:xfrm>
            <a:off x="6851177" y="2160397"/>
            <a:ext cx="3794078" cy="1800225"/>
          </a:xfrm>
          <a:prstGeom prst="rect">
            <a:avLst/>
          </a:prstGeom>
        </p:spPr>
      </p:pic>
    </p:spTree>
    <p:extLst>
      <p:ext uri="{BB962C8B-B14F-4D97-AF65-F5344CB8AC3E}">
        <p14:creationId xmlns:p14="http://schemas.microsoft.com/office/powerpoint/2010/main" val="19162457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24849-F8E9-4B3E-9993-3BB1B547B91A}"/>
              </a:ext>
            </a:extLst>
          </p:cNvPr>
          <p:cNvSpPr>
            <a:spLocks noGrp="1"/>
          </p:cNvSpPr>
          <p:nvPr>
            <p:ph type="title"/>
          </p:nvPr>
        </p:nvSpPr>
        <p:spPr>
          <a:xfrm>
            <a:off x="685801" y="1"/>
            <a:ext cx="10396882" cy="1241946"/>
          </a:xfrm>
        </p:spPr>
        <p:txBody>
          <a:bodyPr/>
          <a:lstStyle/>
          <a:p>
            <a:r>
              <a:rPr lang="en-US" dirty="0">
                <a:solidFill>
                  <a:srgbClr val="0070C0"/>
                </a:solidFill>
              </a:rPr>
              <a:t>ROC AUC CURVE</a:t>
            </a:r>
            <a:endParaRPr lang="en-IN" dirty="0">
              <a:solidFill>
                <a:srgbClr val="0070C0"/>
              </a:solidFill>
            </a:endParaRPr>
          </a:p>
        </p:txBody>
      </p:sp>
      <p:sp>
        <p:nvSpPr>
          <p:cNvPr id="3" name="Text Placeholder 2">
            <a:extLst>
              <a:ext uri="{FF2B5EF4-FFF2-40B4-BE49-F238E27FC236}">
                <a16:creationId xmlns:a16="http://schemas.microsoft.com/office/drawing/2014/main" xmlns="" id="{8BFA8D20-F553-4B18-8540-BB8BC48A93EA}"/>
              </a:ext>
            </a:extLst>
          </p:cNvPr>
          <p:cNvSpPr>
            <a:spLocks noGrp="1"/>
          </p:cNvSpPr>
          <p:nvPr>
            <p:ph type="body" sz="quarter" idx="4294967295"/>
          </p:nvPr>
        </p:nvSpPr>
        <p:spPr>
          <a:xfrm>
            <a:off x="0" y="1506538"/>
            <a:ext cx="10115550" cy="4849812"/>
          </a:xfrm>
        </p:spPr>
        <p:txBody>
          <a:bodyPr/>
          <a:lstStyle/>
          <a:p>
            <a:r>
              <a:rPr lang="en-US" dirty="0"/>
              <a:t> </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5294" y="996288"/>
            <a:ext cx="7804551" cy="4544704"/>
          </a:xfrm>
          <a:prstGeom prst="rect">
            <a:avLst/>
          </a:prstGeom>
        </p:spPr>
      </p:pic>
    </p:spTree>
    <p:extLst>
      <p:ext uri="{BB962C8B-B14F-4D97-AF65-F5344CB8AC3E}">
        <p14:creationId xmlns:p14="http://schemas.microsoft.com/office/powerpoint/2010/main" val="29709567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677DBE-1803-480E-A2A1-C22A3B5FFE7B}"/>
              </a:ext>
            </a:extLst>
          </p:cNvPr>
          <p:cNvSpPr>
            <a:spLocks noGrp="1"/>
          </p:cNvSpPr>
          <p:nvPr>
            <p:ph type="ctrTitle" idx="4294967295"/>
          </p:nvPr>
        </p:nvSpPr>
        <p:spPr>
          <a:xfrm>
            <a:off x="0" y="339725"/>
            <a:ext cx="4722125" cy="1001713"/>
          </a:xfrm>
        </p:spPr>
        <p:txBody>
          <a:bodyPr>
            <a:normAutofit fontScale="90000"/>
          </a:bodyPr>
          <a:lstStyle/>
          <a:p>
            <a:r>
              <a:rPr lang="en-US" cap="none" dirty="0" smtClean="0">
                <a:solidFill>
                  <a:srgbClr val="0070C0"/>
                </a:solidFill>
              </a:rPr>
              <a:t>Confusion Matrix</a:t>
            </a:r>
            <a:endParaRPr lang="en-IN" cap="none" dirty="0">
              <a:solidFill>
                <a:srgbClr val="0070C0"/>
              </a:solidFill>
            </a:endParaRPr>
          </a:p>
        </p:txBody>
      </p:sp>
      <p:sp>
        <p:nvSpPr>
          <p:cNvPr id="3" name="Text Placeholder 2">
            <a:extLst>
              <a:ext uri="{FF2B5EF4-FFF2-40B4-BE49-F238E27FC236}">
                <a16:creationId xmlns:a16="http://schemas.microsoft.com/office/drawing/2014/main" xmlns="" id="{631BB28F-2247-42AB-B51F-CA92B3F451A7}"/>
              </a:ext>
            </a:extLst>
          </p:cNvPr>
          <p:cNvSpPr>
            <a:spLocks noGrp="1"/>
          </p:cNvSpPr>
          <p:nvPr>
            <p:ph type="body" sz="quarter" idx="4294967295"/>
          </p:nvPr>
        </p:nvSpPr>
        <p:spPr>
          <a:xfrm>
            <a:off x="0" y="1506538"/>
            <a:ext cx="10115550" cy="4849812"/>
          </a:xfrm>
        </p:spPr>
        <p:txBody>
          <a:bodyPr/>
          <a:lstStyle/>
          <a:p>
            <a:r>
              <a:rPr lang="en-US" dirty="0"/>
              <a:t> </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9152" y="150125"/>
            <a:ext cx="7521863" cy="5445457"/>
          </a:xfrm>
          <a:prstGeom prst="rect">
            <a:avLst/>
          </a:prstGeom>
        </p:spPr>
      </p:pic>
    </p:spTree>
    <p:extLst>
      <p:ext uri="{BB962C8B-B14F-4D97-AF65-F5344CB8AC3E}">
        <p14:creationId xmlns:p14="http://schemas.microsoft.com/office/powerpoint/2010/main" val="405306271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968B26B-9B76-4FC8-9CDF-C1DC6E52A35A}"/>
              </a:ext>
            </a:extLst>
          </p:cNvPr>
          <p:cNvSpPr>
            <a:spLocks noGrp="1"/>
          </p:cNvSpPr>
          <p:nvPr>
            <p:ph type="ctrTitle"/>
          </p:nvPr>
        </p:nvSpPr>
        <p:spPr/>
        <p:txBody>
          <a:bodyPr/>
          <a:lstStyle/>
          <a:p>
            <a:r>
              <a:rPr lang="en-US" cap="none" dirty="0" smtClean="0"/>
              <a:t>Key Findings And Conclusions Of The Study</a:t>
            </a:r>
            <a:endParaRPr lang="en-IN" cap="none" dirty="0"/>
          </a:p>
        </p:txBody>
      </p:sp>
      <p:sp>
        <p:nvSpPr>
          <p:cNvPr id="3" name="Text Placeholder 2">
            <a:extLst>
              <a:ext uri="{FF2B5EF4-FFF2-40B4-BE49-F238E27FC236}">
                <a16:creationId xmlns:a16="http://schemas.microsoft.com/office/drawing/2014/main" xmlns="" id="{C9EB8492-99E0-4D23-AB57-30B05F2F2396}"/>
              </a:ext>
            </a:extLst>
          </p:cNvPr>
          <p:cNvSpPr>
            <a:spLocks noGrp="1"/>
          </p:cNvSpPr>
          <p:nvPr>
            <p:ph type="body" sz="quarter" idx="14"/>
          </p:nvPr>
        </p:nvSpPr>
        <p:spPr>
          <a:xfrm>
            <a:off x="1126048" y="1637731"/>
            <a:ext cx="9418127" cy="3796573"/>
          </a:xfrm>
        </p:spPr>
        <p:txBody>
          <a:bodyPr>
            <a:normAutofit fontScale="92500" lnSpcReduction="10000"/>
          </a:bodyPr>
          <a:lstStyle/>
          <a:p>
            <a:pPr algn="just"/>
            <a:r>
              <a:rPr lang="en-US" sz="2000" cap="none" dirty="0" smtClean="0"/>
              <a:t>The survey discovered that just a small percentage of online users use un-parliamentary language.</a:t>
            </a:r>
          </a:p>
          <a:p>
            <a:pPr algn="just"/>
            <a:r>
              <a:rPr lang="en-US" sz="2000" cap="none" dirty="0" smtClean="0"/>
              <a:t>And the majority of these phrases contain a lot of stop words and are pretty lengthy.</a:t>
            </a:r>
          </a:p>
          <a:p>
            <a:pPr algn="just"/>
            <a:r>
              <a:rPr lang="en-US" sz="2000" cap="none" dirty="0" smtClean="0"/>
              <a:t>As previously said, a few motivated rude mobs use harsh language in internet forums to harass individuals and prevent them from doing what they are not permitted to do.</a:t>
            </a:r>
          </a:p>
          <a:p>
            <a:pPr algn="just"/>
            <a:r>
              <a:rPr lang="en-US" sz="2000" cap="none" dirty="0" smtClean="0"/>
              <a:t>Our research aids online forums and social media in enforcing a prohibition on swearing or the use of profanity on these platforms</a:t>
            </a:r>
            <a:r>
              <a:rPr lang="en-US" sz="2000" dirty="0" smtClean="0"/>
              <a:t>.</a:t>
            </a:r>
          </a:p>
          <a:p>
            <a:pPr algn="just"/>
            <a:r>
              <a:rPr lang="en-US" sz="2000" cap="none" dirty="0" smtClean="0"/>
              <a:t>The project's </a:t>
            </a:r>
            <a:r>
              <a:rPr lang="en-US" sz="2000" cap="none" dirty="0"/>
              <a:t>conclusion is that we should use good, courteous language on social media and avoid using abusive, vulgar, and derogatory terms. It has the potential to produce A slew of issues that will have an impact on our life. When dealing with tension and negativity, try to be courteous, cool, and collected; one of the greatest methods is to ignore it and overcome it in A constructive way.</a:t>
            </a:r>
            <a:endParaRPr lang="en-IN" sz="2000" cap="none" dirty="0"/>
          </a:p>
          <a:p>
            <a:pPr algn="just"/>
            <a:endParaRPr lang="en-IN" sz="2000" dirty="0"/>
          </a:p>
        </p:txBody>
      </p:sp>
    </p:spTree>
    <p:extLst>
      <p:ext uri="{BB962C8B-B14F-4D97-AF65-F5344CB8AC3E}">
        <p14:creationId xmlns:p14="http://schemas.microsoft.com/office/powerpoint/2010/main" val="4963146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322C043-D201-4B33-B9CB-065D100B41AD}"/>
              </a:ext>
            </a:extLst>
          </p:cNvPr>
          <p:cNvSpPr>
            <a:spLocks noGrp="1"/>
          </p:cNvSpPr>
          <p:nvPr>
            <p:ph type="ctrTitle" idx="4294967295"/>
          </p:nvPr>
        </p:nvSpPr>
        <p:spPr>
          <a:xfrm>
            <a:off x="0" y="339725"/>
            <a:ext cx="10115550" cy="1001713"/>
          </a:xfrm>
        </p:spPr>
        <p:txBody>
          <a:bodyPr/>
          <a:lstStyle/>
          <a:p>
            <a:r>
              <a:rPr lang="en-US" sz="3600" cap="none" dirty="0" smtClean="0">
                <a:solidFill>
                  <a:srgbClr val="0070C0"/>
                </a:solidFill>
              </a:rPr>
              <a:t>Limitations Of This Work And Scope For Future Work</a:t>
            </a:r>
            <a:endParaRPr lang="en-US" sz="3600" cap="none" dirty="0">
              <a:solidFill>
                <a:srgbClr val="0070C0"/>
              </a:solidFill>
            </a:endParaRPr>
          </a:p>
        </p:txBody>
      </p:sp>
      <p:sp>
        <p:nvSpPr>
          <p:cNvPr id="3" name="Text Placeholder 2">
            <a:extLst>
              <a:ext uri="{FF2B5EF4-FFF2-40B4-BE49-F238E27FC236}">
                <a16:creationId xmlns:a16="http://schemas.microsoft.com/office/drawing/2014/main" xmlns="" id="{237E5C8F-62CF-45C7-9433-0871A533C2BC}"/>
              </a:ext>
            </a:extLst>
          </p:cNvPr>
          <p:cNvSpPr>
            <a:spLocks noGrp="1"/>
          </p:cNvSpPr>
          <p:nvPr>
            <p:ph type="body" sz="quarter" idx="4294967295"/>
          </p:nvPr>
        </p:nvSpPr>
        <p:spPr>
          <a:xfrm>
            <a:off x="0" y="1487488"/>
            <a:ext cx="4522788" cy="3984625"/>
          </a:xfrm>
        </p:spPr>
        <p:txBody>
          <a:bodyPr>
            <a:normAutofit fontScale="70000" lnSpcReduction="20000"/>
          </a:bodyPr>
          <a:lstStyle/>
          <a:p>
            <a:r>
              <a:rPr lang="en-US" sz="1800" cap="none" dirty="0" smtClean="0">
                <a:latin typeface="Arial" panose="020B0604020202020204" pitchFamily="34" charset="0"/>
                <a:cs typeface="Arial" panose="020B0604020202020204" pitchFamily="34" charset="0"/>
              </a:rPr>
              <a:t>Problems faced while working in this project:</a:t>
            </a:r>
          </a:p>
          <a:p>
            <a:pPr marL="285750" indent="-285750">
              <a:buFont typeface="Courier New" panose="02070309020205020404" pitchFamily="49" charset="0"/>
              <a:buChar char="o"/>
            </a:pPr>
            <a:r>
              <a:rPr lang="en-US" sz="1800" cap="none" dirty="0" smtClean="0">
                <a:latin typeface="Arial" panose="020B0604020202020204" pitchFamily="34" charset="0"/>
                <a:cs typeface="Arial" panose="020B0604020202020204" pitchFamily="34" charset="0"/>
              </a:rPr>
              <a:t>More computational power was required as it took more than 2 hours</a:t>
            </a:r>
          </a:p>
          <a:p>
            <a:pPr marL="285750" indent="-285750">
              <a:buFont typeface="Courier New" panose="02070309020205020404" pitchFamily="49" charset="0"/>
              <a:buChar char="o"/>
            </a:pPr>
            <a:r>
              <a:rPr lang="en-US" sz="1800" cap="none" dirty="0" smtClean="0">
                <a:latin typeface="Arial" panose="020B0604020202020204" pitchFamily="34" charset="0"/>
                <a:cs typeface="Arial" panose="020B0604020202020204" pitchFamily="34" charset="0"/>
              </a:rPr>
              <a:t>Imbalanced dataset and bad comment texts</a:t>
            </a:r>
          </a:p>
          <a:p>
            <a:pPr marL="285750" indent="-285750">
              <a:buFont typeface="Courier New" panose="02070309020205020404" pitchFamily="49" charset="0"/>
              <a:buChar char="o"/>
            </a:pPr>
            <a:r>
              <a:rPr lang="en-US" sz="1800" cap="none" dirty="0" smtClean="0">
                <a:latin typeface="Arial" panose="020B0604020202020204" pitchFamily="34" charset="0"/>
                <a:cs typeface="Arial" panose="020B0604020202020204" pitchFamily="34" charset="0"/>
              </a:rPr>
              <a:t>Good parameters could not be obtained using </a:t>
            </a:r>
            <a:r>
              <a:rPr lang="en-US" sz="1800" cap="none" dirty="0" err="1" smtClean="0">
                <a:latin typeface="Arial" panose="020B0604020202020204" pitchFamily="34" charset="0"/>
                <a:cs typeface="Arial" panose="020B0604020202020204" pitchFamily="34" charset="0"/>
              </a:rPr>
              <a:t>hyperparameter</a:t>
            </a:r>
            <a:r>
              <a:rPr lang="en-US" sz="1800" cap="none" dirty="0" smtClean="0">
                <a:latin typeface="Arial" panose="020B0604020202020204" pitchFamily="34" charset="0"/>
                <a:cs typeface="Arial" panose="020B0604020202020204" pitchFamily="34" charset="0"/>
              </a:rPr>
              <a:t> tuning as time was consumed more  </a:t>
            </a:r>
          </a:p>
          <a:p>
            <a:pPr marL="0" indent="0">
              <a:buNone/>
            </a:pPr>
            <a:endParaRPr lang="en-US" sz="1800" cap="none" dirty="0" smtClean="0">
              <a:latin typeface="Arial" panose="020B0604020202020204" pitchFamily="34" charset="0"/>
              <a:cs typeface="Arial" panose="020B0604020202020204" pitchFamily="34" charset="0"/>
            </a:endParaRPr>
          </a:p>
          <a:p>
            <a:r>
              <a:rPr lang="en-US" sz="1800" cap="none" dirty="0" smtClean="0">
                <a:latin typeface="Arial" panose="020B0604020202020204" pitchFamily="34" charset="0"/>
                <a:cs typeface="Arial" panose="020B0604020202020204" pitchFamily="34" charset="0"/>
              </a:rPr>
              <a:t>Areas of improvement:</a:t>
            </a:r>
          </a:p>
          <a:p>
            <a:pPr marL="285750" indent="-285750">
              <a:buFont typeface="Courier New" panose="02070309020205020404" pitchFamily="49" charset="0"/>
              <a:buChar char="o"/>
            </a:pPr>
            <a:r>
              <a:rPr lang="en-US" sz="1800" cap="none" dirty="0" smtClean="0">
                <a:latin typeface="Arial" panose="020B0604020202020204" pitchFamily="34" charset="0"/>
                <a:cs typeface="Arial" panose="020B0604020202020204" pitchFamily="34" charset="0"/>
              </a:rPr>
              <a:t>Could be provided with a good dataset which does not take more time.</a:t>
            </a:r>
          </a:p>
          <a:p>
            <a:pPr marL="285750" indent="-285750">
              <a:buFont typeface="Courier New" panose="02070309020205020404" pitchFamily="49" charset="0"/>
              <a:buChar char="o"/>
            </a:pPr>
            <a:r>
              <a:rPr lang="en-US" sz="1800" cap="none" dirty="0" smtClean="0">
                <a:latin typeface="Arial" panose="020B0604020202020204" pitchFamily="34" charset="0"/>
                <a:cs typeface="Arial" panose="020B0604020202020204" pitchFamily="34" charset="0"/>
              </a:rPr>
              <a:t>Less time complexity</a:t>
            </a:r>
          </a:p>
          <a:p>
            <a:pPr marL="285750" indent="-285750">
              <a:buFont typeface="Courier New" panose="02070309020205020404" pitchFamily="49" charset="0"/>
              <a:buChar char="o"/>
            </a:pPr>
            <a:r>
              <a:rPr lang="en-US" sz="1800" cap="none" dirty="0" smtClean="0">
                <a:latin typeface="Arial" panose="020B0604020202020204" pitchFamily="34" charset="0"/>
                <a:cs typeface="Arial" panose="020B0604020202020204" pitchFamily="34" charset="0"/>
              </a:rPr>
              <a:t>Providing a proper balanced dataset with less errors.</a:t>
            </a:r>
            <a:endParaRPr lang="en-US" sz="1800" cap="none" dirty="0">
              <a:latin typeface="Arial" panose="020B0604020202020204" pitchFamily="34" charset="0"/>
              <a:cs typeface="Arial" panose="020B0604020202020204"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4764" y="1487607"/>
            <a:ext cx="5287370" cy="3898853"/>
          </a:xfrm>
          <a:prstGeom prst="rect">
            <a:avLst/>
          </a:prstGeom>
        </p:spPr>
      </p:pic>
    </p:spTree>
    <p:extLst>
      <p:ext uri="{BB962C8B-B14F-4D97-AF65-F5344CB8AC3E}">
        <p14:creationId xmlns:p14="http://schemas.microsoft.com/office/powerpoint/2010/main" val="313493536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CDDB89D1-6047-48EB-A0C6-D458EB936FE0}"/>
              </a:ext>
            </a:extLst>
          </p:cNvPr>
          <p:cNvSpPr>
            <a:spLocks noGrp="1"/>
          </p:cNvSpPr>
          <p:nvPr>
            <p:ph type="title"/>
          </p:nvPr>
        </p:nvSpPr>
        <p:spPr>
          <a:xfrm>
            <a:off x="2738967" y="1201003"/>
            <a:ext cx="6714066" cy="3342422"/>
          </a:xfrm>
        </p:spPr>
        <p:txBody>
          <a:bodyPr/>
          <a:lstStyle/>
          <a:p>
            <a:r>
              <a:rPr lang="en-IN" sz="8000" dirty="0" smtClean="0">
                <a:effectLst>
                  <a:outerShdw blurRad="38100" dist="38100" dir="2700000" algn="tl">
                    <a:srgbClr val="000000">
                      <a:alpha val="43137"/>
                    </a:srgbClr>
                  </a:outerShdw>
                </a:effectLst>
              </a:rPr>
              <a:t> </a:t>
            </a:r>
            <a:endParaRPr lang="en-IN" sz="8000" dirty="0">
              <a:effectLst>
                <a:outerShdw blurRad="38100" dist="38100" dir="2700000" algn="tl">
                  <a:srgbClr val="000000">
                    <a:alpha val="43137"/>
                  </a:srgbClr>
                </a:outerShdw>
              </a:effectLst>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1696131" cy="5657850"/>
          </a:xfrm>
          <a:prstGeom prst="rect">
            <a:avLst/>
          </a:prstGeom>
        </p:spPr>
      </p:pic>
    </p:spTree>
    <p:extLst>
      <p:ext uri="{BB962C8B-B14F-4D97-AF65-F5344CB8AC3E}">
        <p14:creationId xmlns:p14="http://schemas.microsoft.com/office/powerpoint/2010/main" val="29606768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4A3FC7-CEEA-4A61-9B39-002792125EE1}"/>
              </a:ext>
            </a:extLst>
          </p:cNvPr>
          <p:cNvSpPr>
            <a:spLocks noGrp="1"/>
          </p:cNvSpPr>
          <p:nvPr>
            <p:ph type="ctrTitle"/>
          </p:nvPr>
        </p:nvSpPr>
        <p:spPr/>
        <p:txBody>
          <a:bodyPr/>
          <a:lstStyle/>
          <a:p>
            <a:r>
              <a:rPr lang="en-US" dirty="0"/>
              <a:t>introduction</a:t>
            </a:r>
            <a:endParaRPr lang="en-IN" dirty="0"/>
          </a:p>
        </p:txBody>
      </p:sp>
      <p:sp>
        <p:nvSpPr>
          <p:cNvPr id="3" name="Text Placeholder 2">
            <a:extLst>
              <a:ext uri="{FF2B5EF4-FFF2-40B4-BE49-F238E27FC236}">
                <a16:creationId xmlns:a16="http://schemas.microsoft.com/office/drawing/2014/main" xmlns="" id="{B231C565-FFD1-4272-9AEA-2C8DC536469C}"/>
              </a:ext>
            </a:extLst>
          </p:cNvPr>
          <p:cNvSpPr>
            <a:spLocks noGrp="1"/>
          </p:cNvSpPr>
          <p:nvPr>
            <p:ph type="body" sz="quarter" idx="14"/>
          </p:nvPr>
        </p:nvSpPr>
        <p:spPr>
          <a:xfrm>
            <a:off x="535317" y="2032967"/>
            <a:ext cx="9829830" cy="3467082"/>
          </a:xfrm>
        </p:spPr>
        <p:txBody>
          <a:bodyPr>
            <a:normAutofit fontScale="92500" lnSpcReduction="10000"/>
          </a:bodyPr>
          <a:lstStyle/>
          <a:p>
            <a:pPr marL="285750" indent="-285750">
              <a:buFont typeface="Courier New" panose="02070309020205020404" pitchFamily="49" charset="0"/>
              <a:buChar char="o"/>
            </a:pPr>
            <a:r>
              <a:rPr lang="en-US" cap="none" dirty="0" smtClean="0"/>
              <a:t>This </a:t>
            </a:r>
            <a:r>
              <a:rPr lang="en-US" cap="none" dirty="0"/>
              <a:t>clearly pose the threat of abuse and harassment online. </a:t>
            </a:r>
          </a:p>
          <a:p>
            <a:pPr marL="285750" indent="-285750">
              <a:buFont typeface="Courier New" panose="02070309020205020404" pitchFamily="49" charset="0"/>
              <a:buChar char="o"/>
            </a:pPr>
            <a:r>
              <a:rPr lang="en-US" cap="none" dirty="0" smtClean="0"/>
              <a:t>These debates may arise due to differences in opinion and may often result in fights over the social media during which offensive language termed as malignant comments may be used from one side.</a:t>
            </a:r>
          </a:p>
          <a:p>
            <a:r>
              <a:rPr lang="en-US" cap="none" dirty="0" smtClean="0"/>
              <a:t> </a:t>
            </a:r>
          </a:p>
          <a:p>
            <a:pPr marL="285750" indent="-285750">
              <a:buFont typeface="Courier New" panose="02070309020205020404" pitchFamily="49" charset="0"/>
              <a:buChar char="o"/>
            </a:pPr>
            <a:r>
              <a:rPr lang="en-US" cap="none" dirty="0" smtClean="0"/>
              <a:t>Over </a:t>
            </a:r>
            <a:r>
              <a:rPr lang="en-US" cap="none" dirty="0"/>
              <a:t>a decade, social media have been growing, and people are able to express their opinions and also discuss among others via these platforms</a:t>
            </a:r>
            <a:endParaRPr lang="en-US" cap="none" dirty="0" smtClean="0"/>
          </a:p>
          <a:p>
            <a:pPr marL="285750" indent="-285750">
              <a:buFont typeface="Courier New" panose="02070309020205020404" pitchFamily="49" charset="0"/>
              <a:buChar char="o"/>
            </a:pPr>
            <a:endParaRPr lang="en-US" cap="none" dirty="0" smtClean="0"/>
          </a:p>
          <a:p>
            <a:pPr marL="285750" indent="-285750">
              <a:buFont typeface="Courier New" panose="02070309020205020404" pitchFamily="49" charset="0"/>
              <a:buChar char="o"/>
            </a:pPr>
            <a:r>
              <a:rPr lang="en-US" cap="none" dirty="0" smtClean="0"/>
              <a:t>As such, some people stop giving their opinions or give up seeking different opinions which result in unhealthy and biased discussion. </a:t>
            </a:r>
          </a:p>
          <a:p>
            <a:pPr marL="285750" indent="-285750">
              <a:buFont typeface="Courier New" panose="02070309020205020404" pitchFamily="49" charset="0"/>
              <a:buChar char="o"/>
            </a:pPr>
            <a:endParaRPr lang="en-US" cap="none" dirty="0" smtClean="0"/>
          </a:p>
          <a:p>
            <a:pPr marL="285750" indent="-285750">
              <a:buFont typeface="Courier New" panose="02070309020205020404" pitchFamily="49" charset="0"/>
              <a:buChar char="o"/>
            </a:pPr>
            <a:r>
              <a:rPr lang="en-US" cap="none" dirty="0" smtClean="0"/>
              <a:t>Therefore it results in different platforms and communities finding it very difficult to facilitate fair conversation and are often forced to either limit user comments or get dissolved by shutting down user comments completely.</a:t>
            </a:r>
            <a:endParaRPr lang="en-IN" cap="none"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8029" y="109182"/>
            <a:ext cx="3346687" cy="2224585"/>
          </a:xfrm>
          <a:prstGeom prst="rect">
            <a:avLst/>
          </a:prstGeom>
        </p:spPr>
      </p:pic>
    </p:spTree>
    <p:extLst>
      <p:ext uri="{BB962C8B-B14F-4D97-AF65-F5344CB8AC3E}">
        <p14:creationId xmlns:p14="http://schemas.microsoft.com/office/powerpoint/2010/main" val="37146505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27387B-52B4-4C5B-BFF4-335309F1F653}"/>
              </a:ext>
            </a:extLst>
          </p:cNvPr>
          <p:cNvSpPr>
            <a:spLocks noGrp="1"/>
          </p:cNvSpPr>
          <p:nvPr>
            <p:ph type="ctrTitle"/>
          </p:nvPr>
        </p:nvSpPr>
        <p:spPr/>
        <p:txBody>
          <a:bodyPr/>
          <a:lstStyle/>
          <a:p>
            <a:r>
              <a:rPr lang="en-US" dirty="0"/>
              <a:t>Dataset description</a:t>
            </a:r>
            <a:endParaRPr lang="en-IN" dirty="0"/>
          </a:p>
        </p:txBody>
      </p:sp>
      <p:sp>
        <p:nvSpPr>
          <p:cNvPr id="3" name="Text Placeholder 2">
            <a:extLst>
              <a:ext uri="{FF2B5EF4-FFF2-40B4-BE49-F238E27FC236}">
                <a16:creationId xmlns:a16="http://schemas.microsoft.com/office/drawing/2014/main" xmlns="" id="{55FC6457-A13D-44D9-8E22-477D0DC09864}"/>
              </a:ext>
            </a:extLst>
          </p:cNvPr>
          <p:cNvSpPr>
            <a:spLocks noGrp="1"/>
          </p:cNvSpPr>
          <p:nvPr>
            <p:ph type="body" sz="quarter" idx="14"/>
          </p:nvPr>
        </p:nvSpPr>
        <p:spPr>
          <a:xfrm>
            <a:off x="839755" y="1446663"/>
            <a:ext cx="10207690" cy="4012441"/>
          </a:xfrm>
        </p:spPr>
        <p:txBody>
          <a:bodyPr>
            <a:normAutofit fontScale="92500" lnSpcReduction="20000"/>
          </a:bodyPr>
          <a:lstStyle/>
          <a:p>
            <a:r>
              <a:rPr lang="en-US" cap="none" dirty="0" smtClean="0"/>
              <a:t>The data set contains the training set, which has approximately 1,59,000 samples and the test set which contains nearly 1,53,000 samples. All the data samples contain 8 fields which includes ‘id’, ‘comments’, ‘malignant’, ‘highly malignant’, ‘rude’, ‘threat’, ‘abuse’ and ‘loathe’. </a:t>
            </a:r>
          </a:p>
          <a:p>
            <a:r>
              <a:rPr lang="en-US" cap="none" dirty="0" smtClean="0"/>
              <a:t>The label can be either 0 or 1, where 0 denotes a no while 1 denotes a yes. There are various comments which have multiple labels. The first attribute is a unique ID associated with each comment.   </a:t>
            </a:r>
          </a:p>
          <a:p>
            <a:r>
              <a:rPr lang="en-US" cap="none" dirty="0" smtClean="0"/>
              <a:t>The data set includes:</a:t>
            </a:r>
          </a:p>
          <a:p>
            <a:r>
              <a:rPr lang="en-US" cap="none" dirty="0" smtClean="0"/>
              <a:t>-	Malignant: it is the label column, which includes values 0 and 1, denoting if the comment is malignant </a:t>
            </a:r>
          </a:p>
          <a:p>
            <a:r>
              <a:rPr lang="en-US" cap="none" dirty="0" smtClean="0"/>
              <a:t>-	highly malignant: it denotes comments that are highly malignant and hurtful. </a:t>
            </a:r>
          </a:p>
          <a:p>
            <a:r>
              <a:rPr lang="en-US" cap="none" dirty="0" smtClean="0"/>
              <a:t>-	Rude: it denotes comments that are very rude and offensive.</a:t>
            </a:r>
          </a:p>
          <a:p>
            <a:r>
              <a:rPr lang="en-US" cap="none" dirty="0" smtClean="0"/>
              <a:t>-	Threat: it contains indication of the comments that are giving any threat to someone. 	</a:t>
            </a:r>
          </a:p>
          <a:p>
            <a:r>
              <a:rPr lang="en-US" cap="none" dirty="0" smtClean="0"/>
              <a:t>-	Abuse: it is for comments that are abusive in nature. </a:t>
            </a:r>
          </a:p>
          <a:p>
            <a:r>
              <a:rPr lang="en-US" cap="none" dirty="0" smtClean="0"/>
              <a:t>-	Loathe: it describes the comments which are hateful and loathing in nature.  </a:t>
            </a:r>
          </a:p>
          <a:p>
            <a:r>
              <a:rPr lang="en-US" cap="none" dirty="0" smtClean="0"/>
              <a:t>-	Id: it includes unique ids associated with each comment text given.   </a:t>
            </a:r>
          </a:p>
          <a:p>
            <a:r>
              <a:rPr lang="en-US" cap="none" dirty="0" smtClean="0"/>
              <a:t>-	Comment text: this column contains the comments extracted from various social media platforms.</a:t>
            </a:r>
            <a:endParaRPr lang="en-IN" cap="none"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8027" y="3302160"/>
            <a:ext cx="1883989" cy="1883989"/>
          </a:xfrm>
          <a:prstGeom prst="rect">
            <a:avLst/>
          </a:prstGeom>
        </p:spPr>
      </p:pic>
    </p:spTree>
    <p:extLst>
      <p:ext uri="{BB962C8B-B14F-4D97-AF65-F5344CB8AC3E}">
        <p14:creationId xmlns:p14="http://schemas.microsoft.com/office/powerpoint/2010/main" val="10889109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DBADD3-67CC-4A0D-96BC-724313675EB1}"/>
              </a:ext>
            </a:extLst>
          </p:cNvPr>
          <p:cNvSpPr>
            <a:spLocks noGrp="1"/>
          </p:cNvSpPr>
          <p:nvPr>
            <p:ph type="ctrTitle"/>
          </p:nvPr>
        </p:nvSpPr>
        <p:spPr>
          <a:xfrm>
            <a:off x="392623" y="0"/>
            <a:ext cx="11369068" cy="1342197"/>
          </a:xfrm>
        </p:spPr>
        <p:txBody>
          <a:bodyPr/>
          <a:lstStyle/>
          <a:p>
            <a:r>
              <a:rPr lang="en-US" sz="4000" dirty="0"/>
              <a:t>Conceptual Background of the Domain Problem</a:t>
            </a:r>
            <a:endParaRPr lang="en-IN" sz="4000" dirty="0"/>
          </a:p>
        </p:txBody>
      </p:sp>
      <p:sp>
        <p:nvSpPr>
          <p:cNvPr id="3" name="Text Placeholder 2">
            <a:extLst>
              <a:ext uri="{FF2B5EF4-FFF2-40B4-BE49-F238E27FC236}">
                <a16:creationId xmlns:a16="http://schemas.microsoft.com/office/drawing/2014/main" xmlns="" id="{DFF75737-ADBE-49A6-AE61-781936F38864}"/>
              </a:ext>
            </a:extLst>
          </p:cNvPr>
          <p:cNvSpPr>
            <a:spLocks noGrp="1"/>
          </p:cNvSpPr>
          <p:nvPr>
            <p:ph type="body" sz="quarter" idx="14"/>
          </p:nvPr>
        </p:nvSpPr>
        <p:spPr>
          <a:xfrm>
            <a:off x="783771" y="1501254"/>
            <a:ext cx="10356980" cy="3985146"/>
          </a:xfrm>
        </p:spPr>
        <p:txBody>
          <a:bodyPr>
            <a:normAutofit lnSpcReduction="10000"/>
          </a:bodyPr>
          <a:lstStyle/>
          <a:p>
            <a:pPr marL="285750" indent="-285750">
              <a:buFont typeface="Courier New" panose="02070309020205020404" pitchFamily="49" charset="0"/>
              <a:buChar char="o"/>
            </a:pPr>
            <a:r>
              <a:rPr lang="en-US" cap="none" dirty="0" smtClean="0"/>
              <a:t>Online platforms and social media become the place where people share the thoughts freely without any partiality and overcoming all the race people share their thoughts and ideas among the crowd.</a:t>
            </a:r>
          </a:p>
          <a:p>
            <a:pPr marL="285750" indent="-285750">
              <a:buFont typeface="Courier New" panose="02070309020205020404" pitchFamily="49" charset="0"/>
              <a:buChar char="o"/>
            </a:pPr>
            <a:r>
              <a:rPr lang="en-US" cap="none" dirty="0" smtClean="0"/>
              <a:t>Social media is a computer-based technology that facilitates the sharing of ideas, thoughts, and information through the building of virtual networks and communities. By design, social media is internet-based and gives users quick electronic communication of content. Content includes personal information, documents, videos, and photos. Users engage with social media via a computer, tablet, or smartphone via web-based software or applications.</a:t>
            </a:r>
          </a:p>
          <a:p>
            <a:pPr marL="285750" indent="-285750">
              <a:buFont typeface="Courier New" panose="02070309020205020404" pitchFamily="49" charset="0"/>
              <a:buChar char="o"/>
            </a:pPr>
            <a:r>
              <a:rPr lang="en-US" cap="none" dirty="0" smtClean="0"/>
              <a:t>While social media is ubiquitous in </a:t>
            </a:r>
            <a:r>
              <a:rPr lang="en-US" cap="none" dirty="0" err="1" smtClean="0"/>
              <a:t>america</a:t>
            </a:r>
            <a:r>
              <a:rPr lang="en-US" cap="none" dirty="0" smtClean="0"/>
              <a:t> and </a:t>
            </a:r>
            <a:r>
              <a:rPr lang="en-US" cap="none" dirty="0" err="1" smtClean="0"/>
              <a:t>europe</a:t>
            </a:r>
            <a:r>
              <a:rPr lang="en-US" cap="none" dirty="0" smtClean="0"/>
              <a:t>, </a:t>
            </a:r>
            <a:r>
              <a:rPr lang="en-US" cap="none" dirty="0" err="1" smtClean="0"/>
              <a:t>asian</a:t>
            </a:r>
            <a:r>
              <a:rPr lang="en-US" cap="none" dirty="0" smtClean="0"/>
              <a:t> countries like </a:t>
            </a:r>
            <a:r>
              <a:rPr lang="en-US" cap="none" dirty="0" err="1" smtClean="0"/>
              <a:t>india</a:t>
            </a:r>
            <a:r>
              <a:rPr lang="en-US" cap="none" dirty="0" smtClean="0"/>
              <a:t> lead the list of social media usage. More than 3.8 billion people use social media.</a:t>
            </a:r>
          </a:p>
          <a:p>
            <a:pPr marL="285750" indent="-285750">
              <a:buFont typeface="Courier New" panose="02070309020205020404" pitchFamily="49" charset="0"/>
              <a:buChar char="o"/>
            </a:pPr>
            <a:r>
              <a:rPr lang="en-US" cap="none" dirty="0" smtClean="0"/>
              <a:t>In this huge online platform or an online community there are some people or some motivated mob willfully bully others to make them not to share their thought in rightful way. They bully others in a foul language which among the civilized society is seen as ignominy. And when innocent individuals are being bullied by these mob these individuals are going silent without speaking anything. So, ideally the motive of this disgraceful mob is achieved.</a:t>
            </a:r>
          </a:p>
          <a:p>
            <a:pPr marL="285750" indent="-285750">
              <a:buFont typeface="Courier New" panose="02070309020205020404" pitchFamily="49" charset="0"/>
              <a:buChar char="o"/>
            </a:pPr>
            <a:r>
              <a:rPr lang="en-US" cap="none" dirty="0" smtClean="0"/>
              <a:t>To solve this problem, we are now building a model that identifies all the foul language and foul words, using which the online platforms like social media principally stops these mob using the foul language in an online community or even block them or block them from using this foul language.</a:t>
            </a:r>
            <a:endParaRPr lang="en-IN" cap="none" dirty="0"/>
          </a:p>
        </p:txBody>
      </p:sp>
    </p:spTree>
    <p:extLst>
      <p:ext uri="{BB962C8B-B14F-4D97-AF65-F5344CB8AC3E}">
        <p14:creationId xmlns:p14="http://schemas.microsoft.com/office/powerpoint/2010/main" val="19946874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EEC2D22-12A9-4E99-99D4-10D6948264C9}"/>
              </a:ext>
            </a:extLst>
          </p:cNvPr>
          <p:cNvSpPr>
            <a:spLocks noGrp="1"/>
          </p:cNvSpPr>
          <p:nvPr>
            <p:ph type="ctrTitle"/>
          </p:nvPr>
        </p:nvSpPr>
        <p:spPr>
          <a:xfrm>
            <a:off x="392623" y="339645"/>
            <a:ext cx="10115219" cy="711233"/>
          </a:xfrm>
        </p:spPr>
        <p:txBody>
          <a:bodyPr/>
          <a:lstStyle/>
          <a:p>
            <a:r>
              <a:rPr lang="en-IN" sz="3200" dirty="0"/>
              <a:t>Multilabel vs Multiclass classification</a:t>
            </a:r>
          </a:p>
        </p:txBody>
      </p:sp>
      <p:sp>
        <p:nvSpPr>
          <p:cNvPr id="3" name="Text Placeholder 2">
            <a:extLst>
              <a:ext uri="{FF2B5EF4-FFF2-40B4-BE49-F238E27FC236}">
                <a16:creationId xmlns:a16="http://schemas.microsoft.com/office/drawing/2014/main" xmlns="" id="{25FB2772-1FE2-40FC-A44C-A0599A10D44A}"/>
              </a:ext>
            </a:extLst>
          </p:cNvPr>
          <p:cNvSpPr>
            <a:spLocks noGrp="1"/>
          </p:cNvSpPr>
          <p:nvPr>
            <p:ph type="body" sz="quarter" idx="14"/>
          </p:nvPr>
        </p:nvSpPr>
        <p:spPr>
          <a:xfrm>
            <a:off x="755780" y="1050878"/>
            <a:ext cx="9554548" cy="4490113"/>
          </a:xfrm>
        </p:spPr>
        <p:txBody>
          <a:bodyPr>
            <a:normAutofit/>
          </a:bodyPr>
          <a:lstStyle/>
          <a:p>
            <a:r>
              <a:rPr lang="en-US" cap="none" dirty="0" smtClean="0"/>
              <a:t>As the task was to figure out whether the data belongs to zero, one or more than one categories out of the six listed in our dataset, the first step before working on the problem was to distinguish between multi-label and multi-class classification.</a:t>
            </a:r>
          </a:p>
          <a:p>
            <a:endParaRPr lang="en-US" cap="none" dirty="0" smtClean="0"/>
          </a:p>
          <a:p>
            <a:r>
              <a:rPr lang="en-US" cap="none" dirty="0" smtClean="0"/>
              <a:t>In multi-class classification, we have one basic assumption that our data can belong to only one label out of all the labels we have. For example, a given picture of a fruit may be an apple, orange or guava only and not a combination of these.</a:t>
            </a:r>
          </a:p>
          <a:p>
            <a:endParaRPr lang="en-US" cap="none" dirty="0" smtClean="0"/>
          </a:p>
          <a:p>
            <a:r>
              <a:rPr lang="en-US" cap="none" dirty="0" smtClean="0"/>
              <a:t>In multi-label classification, data can belong to more than one label simultaneously. For example, in our case a comment may be toxic, obscene and insulting at the same time. It may also happen that the comment is non-toxic and hence does not belong to any of the six labels.</a:t>
            </a:r>
          </a:p>
          <a:p>
            <a:endParaRPr lang="en-US" cap="none" dirty="0" smtClean="0"/>
          </a:p>
          <a:p>
            <a:r>
              <a:rPr lang="en-US" cap="none" dirty="0" smtClean="0"/>
              <a:t>Hence, </a:t>
            </a:r>
            <a:r>
              <a:rPr lang="en-US" cap="none" dirty="0" err="1" smtClean="0"/>
              <a:t>i</a:t>
            </a:r>
            <a:r>
              <a:rPr lang="en-US" cap="none" dirty="0" smtClean="0"/>
              <a:t> had a multi-label classification problem to solve. The next step was to gain some useful insights from data which would aid further problem solving.</a:t>
            </a:r>
            <a:endParaRPr lang="en-IN" cap="none" dirty="0"/>
          </a:p>
        </p:txBody>
      </p:sp>
    </p:spTree>
    <p:extLst>
      <p:ext uri="{BB962C8B-B14F-4D97-AF65-F5344CB8AC3E}">
        <p14:creationId xmlns:p14="http://schemas.microsoft.com/office/powerpoint/2010/main" val="3883963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A74F24-4BEB-4185-8DD2-7A97F5571552}"/>
              </a:ext>
            </a:extLst>
          </p:cNvPr>
          <p:cNvSpPr>
            <a:spLocks noGrp="1"/>
          </p:cNvSpPr>
          <p:nvPr>
            <p:ph type="ctrTitle"/>
          </p:nvPr>
        </p:nvSpPr>
        <p:spPr/>
        <p:txBody>
          <a:bodyPr/>
          <a:lstStyle/>
          <a:p>
            <a:r>
              <a:rPr lang="en-US" dirty="0"/>
              <a:t>DATA SCIENCE LIFE CYCLE</a:t>
            </a:r>
            <a:endParaRPr lang="en-IN" dirty="0"/>
          </a:p>
        </p:txBody>
      </p:sp>
      <p:sp>
        <p:nvSpPr>
          <p:cNvPr id="3" name="Text Placeholder 2">
            <a:extLst>
              <a:ext uri="{FF2B5EF4-FFF2-40B4-BE49-F238E27FC236}">
                <a16:creationId xmlns:a16="http://schemas.microsoft.com/office/drawing/2014/main" xmlns="" id="{54C00315-25C6-4392-BB7C-ADF08DA42A47}"/>
              </a:ext>
            </a:extLst>
          </p:cNvPr>
          <p:cNvSpPr>
            <a:spLocks noGrp="1"/>
          </p:cNvSpPr>
          <p:nvPr>
            <p:ph type="body" sz="quarter" idx="14"/>
          </p:nvPr>
        </p:nvSpPr>
        <p:spPr/>
        <p:txBody>
          <a:bodyPr/>
          <a:lstStyle/>
          <a:p>
            <a:r>
              <a:rPr lang="en-US" dirty="0"/>
              <a:t> </a:t>
            </a:r>
            <a:endParaRPr lang="en-IN" dirty="0"/>
          </a:p>
        </p:txBody>
      </p:sp>
      <p:graphicFrame>
        <p:nvGraphicFramePr>
          <p:cNvPr id="4" name="Content Placeholder 3" descr="Accent process showing 3 groups arranged from left to right with task descriptions under each group">
            <a:extLst>
              <a:ext uri="{FF2B5EF4-FFF2-40B4-BE49-F238E27FC236}">
                <a16:creationId xmlns:a16="http://schemas.microsoft.com/office/drawing/2014/main" xmlns="" id="{9495D218-8EA6-449B-B46F-11F0CE536EAB}"/>
              </a:ext>
            </a:extLst>
          </p:cNvPr>
          <p:cNvGraphicFramePr>
            <a:graphicFrameLocks/>
          </p:cNvGraphicFramePr>
          <p:nvPr>
            <p:extLst>
              <p:ext uri="{D42A27DB-BD31-4B8C-83A1-F6EECF244321}">
                <p14:modId xmlns:p14="http://schemas.microsoft.com/office/powerpoint/2010/main" val="88628025"/>
              </p:ext>
            </p:extLst>
          </p:nvPr>
        </p:nvGraphicFramePr>
        <p:xfrm>
          <a:off x="1278448" y="1507067"/>
          <a:ext cx="9134475" cy="39110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842805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A74F24-4BEB-4185-8DD2-7A97F5571552}"/>
              </a:ext>
            </a:extLst>
          </p:cNvPr>
          <p:cNvSpPr>
            <a:spLocks noGrp="1"/>
          </p:cNvSpPr>
          <p:nvPr>
            <p:ph type="ctrTitle"/>
          </p:nvPr>
        </p:nvSpPr>
        <p:spPr/>
        <p:txBody>
          <a:bodyPr/>
          <a:lstStyle/>
          <a:p>
            <a:r>
              <a:rPr lang="en-US" dirty="0"/>
              <a:t>DATA SCIENCE LIFE CYCLE</a:t>
            </a:r>
            <a:endParaRPr lang="en-IN" dirty="0"/>
          </a:p>
        </p:txBody>
      </p:sp>
      <p:sp>
        <p:nvSpPr>
          <p:cNvPr id="3" name="Text Placeholder 2">
            <a:extLst>
              <a:ext uri="{FF2B5EF4-FFF2-40B4-BE49-F238E27FC236}">
                <a16:creationId xmlns:a16="http://schemas.microsoft.com/office/drawing/2014/main" xmlns="" id="{54C00315-25C6-4392-BB7C-ADF08DA42A47}"/>
              </a:ext>
            </a:extLst>
          </p:cNvPr>
          <p:cNvSpPr>
            <a:spLocks noGrp="1"/>
          </p:cNvSpPr>
          <p:nvPr>
            <p:ph type="body" sz="quarter" idx="14"/>
          </p:nvPr>
        </p:nvSpPr>
        <p:spPr/>
        <p:txBody>
          <a:bodyPr/>
          <a:lstStyle/>
          <a:p>
            <a:r>
              <a:rPr lang="en-US" dirty="0"/>
              <a:t> </a:t>
            </a:r>
            <a:endParaRPr lang="en-IN" dirty="0"/>
          </a:p>
        </p:txBody>
      </p:sp>
      <p:graphicFrame>
        <p:nvGraphicFramePr>
          <p:cNvPr id="4" name="Content Placeholder 3" descr="Accent process showing 3 groups arranged from left to right with task descriptions under each group">
            <a:extLst>
              <a:ext uri="{FF2B5EF4-FFF2-40B4-BE49-F238E27FC236}">
                <a16:creationId xmlns:a16="http://schemas.microsoft.com/office/drawing/2014/main" xmlns="" id="{E0347732-B5B4-4242-AAC1-2249CF59BF01}"/>
              </a:ext>
            </a:extLst>
          </p:cNvPr>
          <p:cNvGraphicFramePr>
            <a:graphicFrameLocks/>
          </p:cNvGraphicFramePr>
          <p:nvPr>
            <p:extLst>
              <p:ext uri="{D42A27DB-BD31-4B8C-83A1-F6EECF244321}">
                <p14:modId xmlns:p14="http://schemas.microsoft.com/office/powerpoint/2010/main" val="3606172560"/>
              </p:ext>
            </p:extLst>
          </p:nvPr>
        </p:nvGraphicFramePr>
        <p:xfrm>
          <a:off x="1509919" y="1507066"/>
          <a:ext cx="9134475" cy="4020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498560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F153C1-164B-4F30-8B90-6D8FB0E79264}"/>
              </a:ext>
            </a:extLst>
          </p:cNvPr>
          <p:cNvSpPr>
            <a:spLocks noGrp="1"/>
          </p:cNvSpPr>
          <p:nvPr>
            <p:ph type="ctrTitle"/>
          </p:nvPr>
        </p:nvSpPr>
        <p:spPr/>
        <p:txBody>
          <a:bodyPr/>
          <a:lstStyle/>
          <a:p>
            <a:r>
              <a:rPr lang="en-IN" dirty="0"/>
              <a:t>MODEL BUILDING STEPS</a:t>
            </a:r>
          </a:p>
        </p:txBody>
      </p:sp>
      <p:sp>
        <p:nvSpPr>
          <p:cNvPr id="3" name="Text Placeholder 2">
            <a:extLst>
              <a:ext uri="{FF2B5EF4-FFF2-40B4-BE49-F238E27FC236}">
                <a16:creationId xmlns:a16="http://schemas.microsoft.com/office/drawing/2014/main" xmlns="" id="{1D893C80-52EB-4892-AC2D-1FE8A72F8598}"/>
              </a:ext>
            </a:extLst>
          </p:cNvPr>
          <p:cNvSpPr>
            <a:spLocks noGrp="1"/>
          </p:cNvSpPr>
          <p:nvPr>
            <p:ph type="body" sz="quarter" idx="14"/>
          </p:nvPr>
        </p:nvSpPr>
        <p:spPr>
          <a:xfrm>
            <a:off x="1841903" y="2085975"/>
            <a:ext cx="6673447" cy="3236652"/>
          </a:xfrm>
        </p:spPr>
        <p:txBody>
          <a:bodyPr>
            <a:normAutofit fontScale="70000" lnSpcReduction="20000"/>
          </a:bodyPr>
          <a:lstStyle/>
          <a:p>
            <a:r>
              <a:rPr lang="en-US" sz="1800" dirty="0"/>
              <a:t>1. </a:t>
            </a:r>
            <a:r>
              <a:rPr lang="en-US" sz="1800" cap="none" dirty="0" smtClean="0"/>
              <a:t>Data cleaning</a:t>
            </a:r>
          </a:p>
          <a:p>
            <a:pPr marL="342900" indent="-342900">
              <a:buAutoNum type="arabicPeriod"/>
            </a:pPr>
            <a:endParaRPr lang="en-US" sz="1800" cap="none" dirty="0" smtClean="0"/>
          </a:p>
          <a:p>
            <a:r>
              <a:rPr lang="en-US" sz="1800" cap="none" dirty="0" smtClean="0"/>
              <a:t>2. Exploratory data analysis</a:t>
            </a:r>
          </a:p>
          <a:p>
            <a:endParaRPr lang="en-US" sz="1800" cap="none" dirty="0" smtClean="0"/>
          </a:p>
          <a:p>
            <a:r>
              <a:rPr lang="en-US" sz="1800" cap="none" dirty="0" smtClean="0"/>
              <a:t>3. Data pre-processing</a:t>
            </a:r>
          </a:p>
          <a:p>
            <a:endParaRPr lang="en-US" sz="1800" cap="none" dirty="0" smtClean="0"/>
          </a:p>
          <a:p>
            <a:r>
              <a:rPr lang="en-US" sz="1800" cap="none" dirty="0" smtClean="0"/>
              <a:t>4. Model building</a:t>
            </a:r>
          </a:p>
          <a:p>
            <a:endParaRPr lang="en-US" sz="1800" cap="none" dirty="0" smtClean="0"/>
          </a:p>
          <a:p>
            <a:r>
              <a:rPr lang="en-US" sz="1800" cap="none" dirty="0" smtClean="0"/>
              <a:t>5. Model evaluation</a:t>
            </a:r>
          </a:p>
          <a:p>
            <a:endParaRPr lang="en-US" sz="1800" cap="none" dirty="0" smtClean="0"/>
          </a:p>
          <a:p>
            <a:r>
              <a:rPr lang="en-US" sz="1800" cap="none" dirty="0" smtClean="0"/>
              <a:t>6. Selecting the best model</a:t>
            </a:r>
          </a:p>
          <a:p>
            <a:endParaRPr lang="en-IN" sz="1800" dirty="0"/>
          </a:p>
          <a:p>
            <a:endParaRPr lang="en-IN"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1492" y="1446663"/>
            <a:ext cx="5404513" cy="4053386"/>
          </a:xfrm>
          <a:prstGeom prst="rect">
            <a:avLst/>
          </a:prstGeom>
        </p:spPr>
      </p:pic>
    </p:spTree>
    <p:extLst>
      <p:ext uri="{BB962C8B-B14F-4D97-AF65-F5344CB8AC3E}">
        <p14:creationId xmlns:p14="http://schemas.microsoft.com/office/powerpoint/2010/main" val="322612053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Main Event</Template>
  <TotalTime>222</TotalTime>
  <Words>1787</Words>
  <Application>Microsoft Office PowerPoint</Application>
  <PresentationFormat>Widescreen</PresentationFormat>
  <Paragraphs>168</Paragraphs>
  <Slides>29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Arial</vt:lpstr>
      <vt:lpstr>Calibri</vt:lpstr>
      <vt:lpstr>Courier New</vt:lpstr>
      <vt:lpstr>Impact</vt:lpstr>
      <vt:lpstr>Sagona ExtraLight</vt:lpstr>
      <vt:lpstr>Segoe UI Black</vt:lpstr>
      <vt:lpstr>Speak Pro</vt:lpstr>
      <vt:lpstr>Times New Roman</vt:lpstr>
      <vt:lpstr>Main Event</vt:lpstr>
      <vt:lpstr>Malignant Comments Classifier Project Presentation</vt:lpstr>
      <vt:lpstr>Problem statement</vt:lpstr>
      <vt:lpstr>introduction</vt:lpstr>
      <vt:lpstr>Dataset description</vt:lpstr>
      <vt:lpstr>Conceptual Background of the Domain Problem</vt:lpstr>
      <vt:lpstr>Multilabel vs Multiclass classification</vt:lpstr>
      <vt:lpstr>DATA SCIENCE LIFE CYCLE</vt:lpstr>
      <vt:lpstr>DATA SCIENCE LIFE CYCLE</vt:lpstr>
      <vt:lpstr>MODEL BUILDING STEPS</vt:lpstr>
      <vt:lpstr>Data preprocessing</vt:lpstr>
      <vt:lpstr>TECHNOLOGY USED</vt:lpstr>
      <vt:lpstr>Imported libraries</vt:lpstr>
      <vt:lpstr>EXPLORATORY DATA ANALYSIS (EDA) AND VISUALIZATION</vt:lpstr>
      <vt:lpstr>PowerPoint Presentation</vt:lpstr>
      <vt:lpstr>PowerPoint Presentation</vt:lpstr>
      <vt:lpstr>Visualizations    </vt:lpstr>
      <vt:lpstr>Count Plot</vt:lpstr>
      <vt:lpstr>Distribution Plot</vt:lpstr>
      <vt:lpstr>Plot</vt:lpstr>
      <vt:lpstr>Word Cloud</vt:lpstr>
      <vt:lpstr>Heat-map</vt:lpstr>
      <vt:lpstr>Model making: </vt:lpstr>
      <vt:lpstr>Classification function</vt:lpstr>
      <vt:lpstr>Classification Machine Learning Models</vt:lpstr>
      <vt:lpstr>ROC AUC CURVE</vt:lpstr>
      <vt:lpstr>Confusion Matrix</vt:lpstr>
      <vt:lpstr>Key Findings And Conclusions Of The Study</vt:lpstr>
      <vt:lpstr>Limitations Of This Work And Scope For Future Work</vt:lpstr>
      <vt:lpstr>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 goes Here</dc:title>
  <dc:creator>Sweta Rai</dc:creator>
  <cp:lastModifiedBy>Microsoft account</cp:lastModifiedBy>
  <cp:revision>32</cp:revision>
  <dcterms:created xsi:type="dcterms:W3CDTF">2021-12-10T15:14:52Z</dcterms:created>
  <dcterms:modified xsi:type="dcterms:W3CDTF">2022-05-19T20:33:30Z</dcterms:modified>
</cp:coreProperties>
</file>

<file path=docProps/thumbnail.jpeg>
</file>